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sldIdLst>
    <p:sldId id="259" r:id="rId5"/>
    <p:sldId id="326" r:id="rId6"/>
    <p:sldId id="327" r:id="rId7"/>
    <p:sldId id="328" r:id="rId8"/>
    <p:sldId id="298" r:id="rId9"/>
    <p:sldId id="304" r:id="rId10"/>
    <p:sldId id="305" r:id="rId11"/>
    <p:sldId id="306" r:id="rId12"/>
    <p:sldId id="307" r:id="rId13"/>
    <p:sldId id="308" r:id="rId14"/>
    <p:sldId id="333" r:id="rId15"/>
    <p:sldId id="315" r:id="rId16"/>
    <p:sldId id="323" r:id="rId17"/>
    <p:sldId id="329" r:id="rId18"/>
    <p:sldId id="330" r:id="rId19"/>
    <p:sldId id="312" r:id="rId20"/>
    <p:sldId id="325" r:id="rId21"/>
    <p:sldId id="319" r:id="rId22"/>
    <p:sldId id="324" r:id="rId23"/>
    <p:sldId id="32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32705A-152B-4E41-9250-6C78D2478225}" v="1" dt="2023-08-17T14:51:12.3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276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32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38.svg"/><Relationship Id="rId9" Type="http://schemas.openxmlformats.org/officeDocument/2006/relationships/image" Target="../media/image4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32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38.svg"/><Relationship Id="rId9" Type="http://schemas.openxmlformats.org/officeDocument/2006/relationships/image" Target="../media/image4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09AAEB-1702-4F0D-9EC8-232A1ABA247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DC05CA48-B1B5-4526-85AD-83A1C491E42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4 Credits of English</a:t>
          </a:r>
        </a:p>
      </dgm:t>
    </dgm:pt>
    <dgm:pt modelId="{45BCC65F-1651-4F8C-94AE-10AEC5118C4F}" type="parTrans" cxnId="{B32B6139-5DA1-4170-829C-57BCCCEACEB4}">
      <dgm:prSet/>
      <dgm:spPr/>
      <dgm:t>
        <a:bodyPr/>
        <a:lstStyle/>
        <a:p>
          <a:endParaRPr lang="en-US"/>
        </a:p>
      </dgm:t>
    </dgm:pt>
    <dgm:pt modelId="{CC6B465E-5E08-4FFE-81FE-871DD391E68E}" type="sibTrans" cxnId="{B32B6139-5DA1-4170-829C-57BCCCEACEB4}">
      <dgm:prSet/>
      <dgm:spPr/>
      <dgm:t>
        <a:bodyPr/>
        <a:lstStyle/>
        <a:p>
          <a:endParaRPr lang="en-US"/>
        </a:p>
      </dgm:t>
    </dgm:pt>
    <dgm:pt modelId="{8A5CB698-FCF3-4792-A7A0-8413812CD02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4 Credits of Math </a:t>
          </a:r>
        </a:p>
      </dgm:t>
    </dgm:pt>
    <dgm:pt modelId="{D6D55BBE-60F0-4DEA-9998-AF4C7CE9CCEB}" type="parTrans" cxnId="{1D0FE443-7B03-40C3-8943-1D4BC05C667D}">
      <dgm:prSet/>
      <dgm:spPr/>
      <dgm:t>
        <a:bodyPr/>
        <a:lstStyle/>
        <a:p>
          <a:endParaRPr lang="en-US"/>
        </a:p>
      </dgm:t>
    </dgm:pt>
    <dgm:pt modelId="{51354BC8-C2ED-4BCA-8CA5-E89A1D771EE5}" type="sibTrans" cxnId="{1D0FE443-7B03-40C3-8943-1D4BC05C667D}">
      <dgm:prSet/>
      <dgm:spPr/>
      <dgm:t>
        <a:bodyPr/>
        <a:lstStyle/>
        <a:p>
          <a:endParaRPr lang="en-US"/>
        </a:p>
      </dgm:t>
    </dgm:pt>
    <dgm:pt modelId="{6676162A-6030-4E3C-883F-BE5D9DA1A88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4 Credits of Science</a:t>
          </a:r>
        </a:p>
      </dgm:t>
    </dgm:pt>
    <dgm:pt modelId="{5FD84889-45D3-476F-8B48-B9CCEC630AD3}" type="parTrans" cxnId="{456F7372-280F-4CAC-8E21-BA280DBCEC24}">
      <dgm:prSet/>
      <dgm:spPr/>
      <dgm:t>
        <a:bodyPr/>
        <a:lstStyle/>
        <a:p>
          <a:endParaRPr lang="en-US"/>
        </a:p>
      </dgm:t>
    </dgm:pt>
    <dgm:pt modelId="{DA90A5FD-8CC2-43C8-86F6-974FCF5CBDB4}" type="sibTrans" cxnId="{456F7372-280F-4CAC-8E21-BA280DBCEC24}">
      <dgm:prSet/>
      <dgm:spPr/>
      <dgm:t>
        <a:bodyPr/>
        <a:lstStyle/>
        <a:p>
          <a:endParaRPr lang="en-US"/>
        </a:p>
      </dgm:t>
    </dgm:pt>
    <dgm:pt modelId="{9FAD0B8B-99C4-44FC-B472-08EE1537062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3 Credits of Social Studies</a:t>
          </a:r>
        </a:p>
      </dgm:t>
    </dgm:pt>
    <dgm:pt modelId="{7E812C97-324E-42D3-8312-73A24FC8F82F}" type="parTrans" cxnId="{5D519DA0-AED6-46D1-A86B-4E3DFB0728D9}">
      <dgm:prSet/>
      <dgm:spPr/>
      <dgm:t>
        <a:bodyPr/>
        <a:lstStyle/>
        <a:p>
          <a:endParaRPr lang="en-US"/>
        </a:p>
      </dgm:t>
    </dgm:pt>
    <dgm:pt modelId="{ACE3A318-E9B1-4CEA-B993-1544F6E8CC88}" type="sibTrans" cxnId="{5D519DA0-AED6-46D1-A86B-4E3DFB0728D9}">
      <dgm:prSet/>
      <dgm:spPr/>
      <dgm:t>
        <a:bodyPr/>
        <a:lstStyle/>
        <a:p>
          <a:endParaRPr lang="en-US"/>
        </a:p>
      </dgm:t>
    </dgm:pt>
    <dgm:pt modelId="{4CF775B4-C5F6-4C44-B4C8-BB2D711C82E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1 Unit of Physical Education/Health = .5 Health, .5 Personal Fitness</a:t>
          </a:r>
        </a:p>
      </dgm:t>
    </dgm:pt>
    <dgm:pt modelId="{5ED9E7C2-3493-473C-9083-20579F9793D0}" type="parTrans" cxnId="{AAB17FF3-4A6A-4E23-8D9D-1FAFC1EE0628}">
      <dgm:prSet/>
      <dgm:spPr/>
      <dgm:t>
        <a:bodyPr/>
        <a:lstStyle/>
        <a:p>
          <a:endParaRPr lang="en-US"/>
        </a:p>
      </dgm:t>
    </dgm:pt>
    <dgm:pt modelId="{A85B776A-3C7B-4E6A-9163-0E509EE8E0C8}" type="sibTrans" cxnId="{AAB17FF3-4A6A-4E23-8D9D-1FAFC1EE0628}">
      <dgm:prSet/>
      <dgm:spPr/>
      <dgm:t>
        <a:bodyPr/>
        <a:lstStyle/>
        <a:p>
          <a:endParaRPr lang="en-US"/>
        </a:p>
      </dgm:t>
    </dgm:pt>
    <dgm:pt modelId="{1B055088-27AB-42DF-9D19-2538612905A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3 Credits of CTAE and/or World Language and/or Fine Arts</a:t>
          </a:r>
        </a:p>
      </dgm:t>
    </dgm:pt>
    <dgm:pt modelId="{6776AF68-361B-463A-A095-8755A39226C7}" type="parTrans" cxnId="{C195A373-1AAD-464A-90DF-21B24C4DB3FA}">
      <dgm:prSet/>
      <dgm:spPr/>
      <dgm:t>
        <a:bodyPr/>
        <a:lstStyle/>
        <a:p>
          <a:endParaRPr lang="en-US"/>
        </a:p>
      </dgm:t>
    </dgm:pt>
    <dgm:pt modelId="{B3DB1E1A-5931-492D-BF64-32211DC14BD4}" type="sibTrans" cxnId="{C195A373-1AAD-464A-90DF-21B24C4DB3FA}">
      <dgm:prSet/>
      <dgm:spPr/>
      <dgm:t>
        <a:bodyPr/>
        <a:lstStyle/>
        <a:p>
          <a:endParaRPr lang="en-US"/>
        </a:p>
      </dgm:t>
    </dgm:pt>
    <dgm:pt modelId="{090D29BF-BD63-4B35-8B99-C8348ECD682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4 Additional Electives </a:t>
          </a:r>
        </a:p>
      </dgm:t>
    </dgm:pt>
    <dgm:pt modelId="{1368B4A3-B213-4A6F-82F0-BCF8057B6006}" type="parTrans" cxnId="{692B2D86-12CC-477E-89A8-AFBC8825388D}">
      <dgm:prSet/>
      <dgm:spPr/>
      <dgm:t>
        <a:bodyPr/>
        <a:lstStyle/>
        <a:p>
          <a:endParaRPr lang="en-US"/>
        </a:p>
      </dgm:t>
    </dgm:pt>
    <dgm:pt modelId="{488F17A8-0770-4032-9960-009562BE260F}" type="sibTrans" cxnId="{692B2D86-12CC-477E-89A8-AFBC8825388D}">
      <dgm:prSet/>
      <dgm:spPr/>
      <dgm:t>
        <a:bodyPr/>
        <a:lstStyle/>
        <a:p>
          <a:endParaRPr lang="en-US"/>
        </a:p>
      </dgm:t>
    </dgm:pt>
    <dgm:pt modelId="{FA41DDB1-F328-42B2-8A98-6084D439DD9E}" type="pres">
      <dgm:prSet presAssocID="{5F09AAEB-1702-4F0D-9EC8-232A1ABA2472}" presName="root" presStyleCnt="0">
        <dgm:presLayoutVars>
          <dgm:dir/>
          <dgm:resizeHandles val="exact"/>
        </dgm:presLayoutVars>
      </dgm:prSet>
      <dgm:spPr/>
    </dgm:pt>
    <dgm:pt modelId="{E9FBB307-2F8B-403C-ABA0-8EB3DC1DDCE0}" type="pres">
      <dgm:prSet presAssocID="{DC05CA48-B1B5-4526-85AD-83A1C491E42D}" presName="compNode" presStyleCnt="0"/>
      <dgm:spPr/>
    </dgm:pt>
    <dgm:pt modelId="{7564C456-4A49-464C-A061-7B289F1923ED}" type="pres">
      <dgm:prSet presAssocID="{DC05CA48-B1B5-4526-85AD-83A1C491E42D}" presName="bgRect" presStyleLbl="bgShp" presStyleIdx="0" presStyleCnt="7"/>
      <dgm:spPr/>
    </dgm:pt>
    <dgm:pt modelId="{307D666C-58DB-4BD6-A23E-1EA8D23E3149}" type="pres">
      <dgm:prSet presAssocID="{DC05CA48-B1B5-4526-85AD-83A1C491E42D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17DDC5D-F785-4DBF-8D71-A993F52ED4A2}" type="pres">
      <dgm:prSet presAssocID="{DC05CA48-B1B5-4526-85AD-83A1C491E42D}" presName="spaceRect" presStyleCnt="0"/>
      <dgm:spPr/>
    </dgm:pt>
    <dgm:pt modelId="{D82D40FB-7991-40A7-A89F-9A7AAA851123}" type="pres">
      <dgm:prSet presAssocID="{DC05CA48-B1B5-4526-85AD-83A1C491E42D}" presName="parTx" presStyleLbl="revTx" presStyleIdx="0" presStyleCnt="7">
        <dgm:presLayoutVars>
          <dgm:chMax val="0"/>
          <dgm:chPref val="0"/>
        </dgm:presLayoutVars>
      </dgm:prSet>
      <dgm:spPr/>
    </dgm:pt>
    <dgm:pt modelId="{4A64724A-79C0-4D9D-8940-948D7D5BC3E2}" type="pres">
      <dgm:prSet presAssocID="{CC6B465E-5E08-4FFE-81FE-871DD391E68E}" presName="sibTrans" presStyleCnt="0"/>
      <dgm:spPr/>
    </dgm:pt>
    <dgm:pt modelId="{E69A129A-D686-457A-BB97-05C7A2EE2245}" type="pres">
      <dgm:prSet presAssocID="{8A5CB698-FCF3-4792-A7A0-8413812CD02D}" presName="compNode" presStyleCnt="0"/>
      <dgm:spPr/>
    </dgm:pt>
    <dgm:pt modelId="{81F9E5C9-278C-405B-AB8E-55E2B47CFA96}" type="pres">
      <dgm:prSet presAssocID="{8A5CB698-FCF3-4792-A7A0-8413812CD02D}" presName="bgRect" presStyleLbl="bgShp" presStyleIdx="1" presStyleCnt="7" custLinFactNeighborX="-458"/>
      <dgm:spPr/>
    </dgm:pt>
    <dgm:pt modelId="{7B0FCF8F-D2C8-48A3-83C2-8D12E6EF90FE}" type="pres">
      <dgm:prSet presAssocID="{8A5CB698-FCF3-4792-A7A0-8413812CD02D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0876FB9E-3999-4128-AF8B-1B7E6AB865C4}" type="pres">
      <dgm:prSet presAssocID="{8A5CB698-FCF3-4792-A7A0-8413812CD02D}" presName="spaceRect" presStyleCnt="0"/>
      <dgm:spPr/>
    </dgm:pt>
    <dgm:pt modelId="{AB52F459-B2E8-4D1A-95A6-C67B1D46024D}" type="pres">
      <dgm:prSet presAssocID="{8A5CB698-FCF3-4792-A7A0-8413812CD02D}" presName="parTx" presStyleLbl="revTx" presStyleIdx="1" presStyleCnt="7">
        <dgm:presLayoutVars>
          <dgm:chMax val="0"/>
          <dgm:chPref val="0"/>
        </dgm:presLayoutVars>
      </dgm:prSet>
      <dgm:spPr/>
    </dgm:pt>
    <dgm:pt modelId="{9FF183A9-B5A6-4D91-BB2D-A53A71420B28}" type="pres">
      <dgm:prSet presAssocID="{51354BC8-C2ED-4BCA-8CA5-E89A1D771EE5}" presName="sibTrans" presStyleCnt="0"/>
      <dgm:spPr/>
    </dgm:pt>
    <dgm:pt modelId="{99E53587-259D-4D19-9B2A-07DEB8B54426}" type="pres">
      <dgm:prSet presAssocID="{6676162A-6030-4E3C-883F-BE5D9DA1A882}" presName="compNode" presStyleCnt="0"/>
      <dgm:spPr/>
    </dgm:pt>
    <dgm:pt modelId="{4E81FF52-40E7-40A4-A403-C34D90EDE883}" type="pres">
      <dgm:prSet presAssocID="{6676162A-6030-4E3C-883F-BE5D9DA1A882}" presName="bgRect" presStyleLbl="bgShp" presStyleIdx="2" presStyleCnt="7" custLinFactNeighborX="305" custLinFactNeighborY="-2897"/>
      <dgm:spPr/>
    </dgm:pt>
    <dgm:pt modelId="{5821EDB9-E1DF-4FFF-983E-818000600421}" type="pres">
      <dgm:prSet presAssocID="{6676162A-6030-4E3C-883F-BE5D9DA1A882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86C7B811-9273-4F8D-BF82-C34CF0A8622F}" type="pres">
      <dgm:prSet presAssocID="{6676162A-6030-4E3C-883F-BE5D9DA1A882}" presName="spaceRect" presStyleCnt="0"/>
      <dgm:spPr/>
    </dgm:pt>
    <dgm:pt modelId="{9DAE4DC4-0736-41BB-8358-8F67E929B9D9}" type="pres">
      <dgm:prSet presAssocID="{6676162A-6030-4E3C-883F-BE5D9DA1A882}" presName="parTx" presStyleLbl="revTx" presStyleIdx="2" presStyleCnt="7">
        <dgm:presLayoutVars>
          <dgm:chMax val="0"/>
          <dgm:chPref val="0"/>
        </dgm:presLayoutVars>
      </dgm:prSet>
      <dgm:spPr/>
    </dgm:pt>
    <dgm:pt modelId="{84F4DCB1-8E2E-4C4E-AC83-711E97FA856D}" type="pres">
      <dgm:prSet presAssocID="{DA90A5FD-8CC2-43C8-86F6-974FCF5CBDB4}" presName="sibTrans" presStyleCnt="0"/>
      <dgm:spPr/>
    </dgm:pt>
    <dgm:pt modelId="{D6BCE43B-72DB-4F32-A2DB-9BA1C4C8A9F1}" type="pres">
      <dgm:prSet presAssocID="{9FAD0B8B-99C4-44FC-B472-08EE15370623}" presName="compNode" presStyleCnt="0"/>
      <dgm:spPr/>
    </dgm:pt>
    <dgm:pt modelId="{3A786981-D8DE-4540-A58D-5AAB38915D8A}" type="pres">
      <dgm:prSet presAssocID="{9FAD0B8B-99C4-44FC-B472-08EE15370623}" presName="bgRect" presStyleLbl="bgShp" presStyleIdx="3" presStyleCnt="7"/>
      <dgm:spPr/>
    </dgm:pt>
    <dgm:pt modelId="{6D87A2B2-41E4-4718-951C-CD8FBA8A339B}" type="pres">
      <dgm:prSet presAssocID="{9FAD0B8B-99C4-44FC-B472-08EE15370623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05539A0B-A48B-43A3-919D-5C0D635567D4}" type="pres">
      <dgm:prSet presAssocID="{9FAD0B8B-99C4-44FC-B472-08EE15370623}" presName="spaceRect" presStyleCnt="0"/>
      <dgm:spPr/>
    </dgm:pt>
    <dgm:pt modelId="{55A9C314-A7D9-4115-8432-AA2F09E29A61}" type="pres">
      <dgm:prSet presAssocID="{9FAD0B8B-99C4-44FC-B472-08EE15370623}" presName="parTx" presStyleLbl="revTx" presStyleIdx="3" presStyleCnt="7">
        <dgm:presLayoutVars>
          <dgm:chMax val="0"/>
          <dgm:chPref val="0"/>
        </dgm:presLayoutVars>
      </dgm:prSet>
      <dgm:spPr/>
    </dgm:pt>
    <dgm:pt modelId="{C3BC9424-0A49-42E5-9A02-1453F0E1595B}" type="pres">
      <dgm:prSet presAssocID="{ACE3A318-E9B1-4CEA-B993-1544F6E8CC88}" presName="sibTrans" presStyleCnt="0"/>
      <dgm:spPr/>
    </dgm:pt>
    <dgm:pt modelId="{B7B8C73A-5AC3-40AB-B81B-725F0B7143C3}" type="pres">
      <dgm:prSet presAssocID="{4CF775B4-C5F6-4C44-B4C8-BB2D711C82E3}" presName="compNode" presStyleCnt="0"/>
      <dgm:spPr/>
    </dgm:pt>
    <dgm:pt modelId="{ECAF47FE-96B5-4DF2-936C-1D3A6418A0B5}" type="pres">
      <dgm:prSet presAssocID="{4CF775B4-C5F6-4C44-B4C8-BB2D711C82E3}" presName="bgRect" presStyleLbl="bgShp" presStyleIdx="4" presStyleCnt="7"/>
      <dgm:spPr/>
    </dgm:pt>
    <dgm:pt modelId="{4E243607-3310-43E1-BBA0-E7B1B4EF0C81}" type="pres">
      <dgm:prSet presAssocID="{4CF775B4-C5F6-4C44-B4C8-BB2D711C82E3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02CCF2D3-7224-4C49-A72D-8C3237811727}" type="pres">
      <dgm:prSet presAssocID="{4CF775B4-C5F6-4C44-B4C8-BB2D711C82E3}" presName="spaceRect" presStyleCnt="0"/>
      <dgm:spPr/>
    </dgm:pt>
    <dgm:pt modelId="{0998C896-3A91-4C0B-9FBC-B3D35A76DA3C}" type="pres">
      <dgm:prSet presAssocID="{4CF775B4-C5F6-4C44-B4C8-BB2D711C82E3}" presName="parTx" presStyleLbl="revTx" presStyleIdx="4" presStyleCnt="7">
        <dgm:presLayoutVars>
          <dgm:chMax val="0"/>
          <dgm:chPref val="0"/>
        </dgm:presLayoutVars>
      </dgm:prSet>
      <dgm:spPr/>
    </dgm:pt>
    <dgm:pt modelId="{471B2C01-9168-4FF2-9EF3-E6E4A9B5169E}" type="pres">
      <dgm:prSet presAssocID="{A85B776A-3C7B-4E6A-9163-0E509EE8E0C8}" presName="sibTrans" presStyleCnt="0"/>
      <dgm:spPr/>
    </dgm:pt>
    <dgm:pt modelId="{895A8333-726C-4816-82B4-FF391D1DC9AF}" type="pres">
      <dgm:prSet presAssocID="{1B055088-27AB-42DF-9D19-2538612905AB}" presName="compNode" presStyleCnt="0"/>
      <dgm:spPr/>
    </dgm:pt>
    <dgm:pt modelId="{4372FE5E-851A-4C4F-A8BD-6D8C16FCEFBB}" type="pres">
      <dgm:prSet presAssocID="{1B055088-27AB-42DF-9D19-2538612905AB}" presName="bgRect" presStyleLbl="bgShp" presStyleIdx="5" presStyleCnt="7"/>
      <dgm:spPr/>
    </dgm:pt>
    <dgm:pt modelId="{ACCAB317-C8B9-4AB0-9D08-CB1088C42398}" type="pres">
      <dgm:prSet presAssocID="{1B055088-27AB-42DF-9D19-2538612905AB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6BBEAF10-6568-4EB3-9DE0-282F042AB8C0}" type="pres">
      <dgm:prSet presAssocID="{1B055088-27AB-42DF-9D19-2538612905AB}" presName="spaceRect" presStyleCnt="0"/>
      <dgm:spPr/>
    </dgm:pt>
    <dgm:pt modelId="{40D4B3FE-3628-4E08-B15B-FA9E3564E6F0}" type="pres">
      <dgm:prSet presAssocID="{1B055088-27AB-42DF-9D19-2538612905AB}" presName="parTx" presStyleLbl="revTx" presStyleIdx="5" presStyleCnt="7">
        <dgm:presLayoutVars>
          <dgm:chMax val="0"/>
          <dgm:chPref val="0"/>
        </dgm:presLayoutVars>
      </dgm:prSet>
      <dgm:spPr/>
    </dgm:pt>
    <dgm:pt modelId="{9A0BD4E5-E285-4C33-A003-F9FD69BF24DB}" type="pres">
      <dgm:prSet presAssocID="{B3DB1E1A-5931-492D-BF64-32211DC14BD4}" presName="sibTrans" presStyleCnt="0"/>
      <dgm:spPr/>
    </dgm:pt>
    <dgm:pt modelId="{63471490-0161-4950-8A6E-F60C1EDFFFBB}" type="pres">
      <dgm:prSet presAssocID="{090D29BF-BD63-4B35-8B99-C8348ECD6823}" presName="compNode" presStyleCnt="0"/>
      <dgm:spPr/>
    </dgm:pt>
    <dgm:pt modelId="{CC64F83C-8C26-4331-B8C5-0E6BA64F3207}" type="pres">
      <dgm:prSet presAssocID="{090D29BF-BD63-4B35-8B99-C8348ECD6823}" presName="bgRect" presStyleLbl="bgShp" presStyleIdx="6" presStyleCnt="7"/>
      <dgm:spPr/>
    </dgm:pt>
    <dgm:pt modelId="{80E3B5B7-843D-492A-AC7D-3E6D19F20FF0}" type="pres">
      <dgm:prSet presAssocID="{090D29BF-BD63-4B35-8B99-C8348ECD6823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175E3DC-1762-4407-B4A7-8570461B60CE}" type="pres">
      <dgm:prSet presAssocID="{090D29BF-BD63-4B35-8B99-C8348ECD6823}" presName="spaceRect" presStyleCnt="0"/>
      <dgm:spPr/>
    </dgm:pt>
    <dgm:pt modelId="{3FC4A89B-433A-47DD-A271-8C83BECAA2A3}" type="pres">
      <dgm:prSet presAssocID="{090D29BF-BD63-4B35-8B99-C8348ECD6823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EB89EE02-4936-4F49-AE1D-677664D0D731}" type="presOf" srcId="{1B055088-27AB-42DF-9D19-2538612905AB}" destId="{40D4B3FE-3628-4E08-B15B-FA9E3564E6F0}" srcOrd="0" destOrd="0" presId="urn:microsoft.com/office/officeart/2018/2/layout/IconVerticalSolidList"/>
    <dgm:cxn modelId="{F19B7E0C-3C55-493A-A121-DDA655023F01}" type="presOf" srcId="{9FAD0B8B-99C4-44FC-B472-08EE15370623}" destId="{55A9C314-A7D9-4115-8432-AA2F09E29A61}" srcOrd="0" destOrd="0" presId="urn:microsoft.com/office/officeart/2018/2/layout/IconVerticalSolidList"/>
    <dgm:cxn modelId="{72D29725-F7BC-4241-9FE1-E118BA71C6E1}" type="presOf" srcId="{090D29BF-BD63-4B35-8B99-C8348ECD6823}" destId="{3FC4A89B-433A-47DD-A271-8C83BECAA2A3}" srcOrd="0" destOrd="0" presId="urn:microsoft.com/office/officeart/2018/2/layout/IconVerticalSolidList"/>
    <dgm:cxn modelId="{B32B6139-5DA1-4170-829C-57BCCCEACEB4}" srcId="{5F09AAEB-1702-4F0D-9EC8-232A1ABA2472}" destId="{DC05CA48-B1B5-4526-85AD-83A1C491E42D}" srcOrd="0" destOrd="0" parTransId="{45BCC65F-1651-4F8C-94AE-10AEC5118C4F}" sibTransId="{CC6B465E-5E08-4FFE-81FE-871DD391E68E}"/>
    <dgm:cxn modelId="{51AED93B-DD09-4C34-B000-DBD8F240846F}" type="presOf" srcId="{DC05CA48-B1B5-4526-85AD-83A1C491E42D}" destId="{D82D40FB-7991-40A7-A89F-9A7AAA851123}" srcOrd="0" destOrd="0" presId="urn:microsoft.com/office/officeart/2018/2/layout/IconVerticalSolidList"/>
    <dgm:cxn modelId="{1D0FE443-7B03-40C3-8943-1D4BC05C667D}" srcId="{5F09AAEB-1702-4F0D-9EC8-232A1ABA2472}" destId="{8A5CB698-FCF3-4792-A7A0-8413812CD02D}" srcOrd="1" destOrd="0" parTransId="{D6D55BBE-60F0-4DEA-9998-AF4C7CE9CCEB}" sibTransId="{51354BC8-C2ED-4BCA-8CA5-E89A1D771EE5}"/>
    <dgm:cxn modelId="{456F7372-280F-4CAC-8E21-BA280DBCEC24}" srcId="{5F09AAEB-1702-4F0D-9EC8-232A1ABA2472}" destId="{6676162A-6030-4E3C-883F-BE5D9DA1A882}" srcOrd="2" destOrd="0" parTransId="{5FD84889-45D3-476F-8B48-B9CCEC630AD3}" sibTransId="{DA90A5FD-8CC2-43C8-86F6-974FCF5CBDB4}"/>
    <dgm:cxn modelId="{C195A373-1AAD-464A-90DF-21B24C4DB3FA}" srcId="{5F09AAEB-1702-4F0D-9EC8-232A1ABA2472}" destId="{1B055088-27AB-42DF-9D19-2538612905AB}" srcOrd="5" destOrd="0" parTransId="{6776AF68-361B-463A-A095-8755A39226C7}" sibTransId="{B3DB1E1A-5931-492D-BF64-32211DC14BD4}"/>
    <dgm:cxn modelId="{311E3E78-49C0-48E5-97E1-FC16837BD26B}" type="presOf" srcId="{5F09AAEB-1702-4F0D-9EC8-232A1ABA2472}" destId="{FA41DDB1-F328-42B2-8A98-6084D439DD9E}" srcOrd="0" destOrd="0" presId="urn:microsoft.com/office/officeart/2018/2/layout/IconVerticalSolidList"/>
    <dgm:cxn modelId="{692B2D86-12CC-477E-89A8-AFBC8825388D}" srcId="{5F09AAEB-1702-4F0D-9EC8-232A1ABA2472}" destId="{090D29BF-BD63-4B35-8B99-C8348ECD6823}" srcOrd="6" destOrd="0" parTransId="{1368B4A3-B213-4A6F-82F0-BCF8057B6006}" sibTransId="{488F17A8-0770-4032-9960-009562BE260F}"/>
    <dgm:cxn modelId="{1042208C-2CFB-4552-B184-70ECFEB9AE1C}" type="presOf" srcId="{6676162A-6030-4E3C-883F-BE5D9DA1A882}" destId="{9DAE4DC4-0736-41BB-8358-8F67E929B9D9}" srcOrd="0" destOrd="0" presId="urn:microsoft.com/office/officeart/2018/2/layout/IconVerticalSolidList"/>
    <dgm:cxn modelId="{5D519DA0-AED6-46D1-A86B-4E3DFB0728D9}" srcId="{5F09AAEB-1702-4F0D-9EC8-232A1ABA2472}" destId="{9FAD0B8B-99C4-44FC-B472-08EE15370623}" srcOrd="3" destOrd="0" parTransId="{7E812C97-324E-42D3-8312-73A24FC8F82F}" sibTransId="{ACE3A318-E9B1-4CEA-B993-1544F6E8CC88}"/>
    <dgm:cxn modelId="{40502AA8-6974-405B-980B-FDFE9AE2BBF6}" type="presOf" srcId="{8A5CB698-FCF3-4792-A7A0-8413812CD02D}" destId="{AB52F459-B2E8-4D1A-95A6-C67B1D46024D}" srcOrd="0" destOrd="0" presId="urn:microsoft.com/office/officeart/2018/2/layout/IconVerticalSolidList"/>
    <dgm:cxn modelId="{FA8352EA-8D7D-4CB7-BCB2-48E0A7A96B64}" type="presOf" srcId="{4CF775B4-C5F6-4C44-B4C8-BB2D711C82E3}" destId="{0998C896-3A91-4C0B-9FBC-B3D35A76DA3C}" srcOrd="0" destOrd="0" presId="urn:microsoft.com/office/officeart/2018/2/layout/IconVerticalSolidList"/>
    <dgm:cxn modelId="{AAB17FF3-4A6A-4E23-8D9D-1FAFC1EE0628}" srcId="{5F09AAEB-1702-4F0D-9EC8-232A1ABA2472}" destId="{4CF775B4-C5F6-4C44-B4C8-BB2D711C82E3}" srcOrd="4" destOrd="0" parTransId="{5ED9E7C2-3493-473C-9083-20579F9793D0}" sibTransId="{A85B776A-3C7B-4E6A-9163-0E509EE8E0C8}"/>
    <dgm:cxn modelId="{CEA344D6-85CE-4C1B-A0DD-0A302A16AE3C}" type="presParOf" srcId="{FA41DDB1-F328-42B2-8A98-6084D439DD9E}" destId="{E9FBB307-2F8B-403C-ABA0-8EB3DC1DDCE0}" srcOrd="0" destOrd="0" presId="urn:microsoft.com/office/officeart/2018/2/layout/IconVerticalSolidList"/>
    <dgm:cxn modelId="{7671C61E-7C11-4139-ACAB-546226682832}" type="presParOf" srcId="{E9FBB307-2F8B-403C-ABA0-8EB3DC1DDCE0}" destId="{7564C456-4A49-464C-A061-7B289F1923ED}" srcOrd="0" destOrd="0" presId="urn:microsoft.com/office/officeart/2018/2/layout/IconVerticalSolidList"/>
    <dgm:cxn modelId="{D17B3299-6087-43BC-83E3-BA5B3DCB04EA}" type="presParOf" srcId="{E9FBB307-2F8B-403C-ABA0-8EB3DC1DDCE0}" destId="{307D666C-58DB-4BD6-A23E-1EA8D23E3149}" srcOrd="1" destOrd="0" presId="urn:microsoft.com/office/officeart/2018/2/layout/IconVerticalSolidList"/>
    <dgm:cxn modelId="{2B253691-FD1D-4CD2-97FB-F0F545779636}" type="presParOf" srcId="{E9FBB307-2F8B-403C-ABA0-8EB3DC1DDCE0}" destId="{A17DDC5D-F785-4DBF-8D71-A993F52ED4A2}" srcOrd="2" destOrd="0" presId="urn:microsoft.com/office/officeart/2018/2/layout/IconVerticalSolidList"/>
    <dgm:cxn modelId="{38AAD73B-57B3-4115-BF03-FE9DC23CB19E}" type="presParOf" srcId="{E9FBB307-2F8B-403C-ABA0-8EB3DC1DDCE0}" destId="{D82D40FB-7991-40A7-A89F-9A7AAA851123}" srcOrd="3" destOrd="0" presId="urn:microsoft.com/office/officeart/2018/2/layout/IconVerticalSolidList"/>
    <dgm:cxn modelId="{0AED98BF-7993-4FB6-A31F-41356DAD5FCF}" type="presParOf" srcId="{FA41DDB1-F328-42B2-8A98-6084D439DD9E}" destId="{4A64724A-79C0-4D9D-8940-948D7D5BC3E2}" srcOrd="1" destOrd="0" presId="urn:microsoft.com/office/officeart/2018/2/layout/IconVerticalSolidList"/>
    <dgm:cxn modelId="{50DB85BA-2322-4ABA-831C-1AC2D0D21322}" type="presParOf" srcId="{FA41DDB1-F328-42B2-8A98-6084D439DD9E}" destId="{E69A129A-D686-457A-BB97-05C7A2EE2245}" srcOrd="2" destOrd="0" presId="urn:microsoft.com/office/officeart/2018/2/layout/IconVerticalSolidList"/>
    <dgm:cxn modelId="{1D2B8953-8924-4843-B301-EC817D0C48CB}" type="presParOf" srcId="{E69A129A-D686-457A-BB97-05C7A2EE2245}" destId="{81F9E5C9-278C-405B-AB8E-55E2B47CFA96}" srcOrd="0" destOrd="0" presId="urn:microsoft.com/office/officeart/2018/2/layout/IconVerticalSolidList"/>
    <dgm:cxn modelId="{6844A0B1-B227-42C9-984F-A4A390BF5D7C}" type="presParOf" srcId="{E69A129A-D686-457A-BB97-05C7A2EE2245}" destId="{7B0FCF8F-D2C8-48A3-83C2-8D12E6EF90FE}" srcOrd="1" destOrd="0" presId="urn:microsoft.com/office/officeart/2018/2/layout/IconVerticalSolidList"/>
    <dgm:cxn modelId="{AD264BB8-9400-4733-80FA-0AF4CE7CF54C}" type="presParOf" srcId="{E69A129A-D686-457A-BB97-05C7A2EE2245}" destId="{0876FB9E-3999-4128-AF8B-1B7E6AB865C4}" srcOrd="2" destOrd="0" presId="urn:microsoft.com/office/officeart/2018/2/layout/IconVerticalSolidList"/>
    <dgm:cxn modelId="{BFF7CC11-3B0E-4C10-8726-2AEC6FC5A010}" type="presParOf" srcId="{E69A129A-D686-457A-BB97-05C7A2EE2245}" destId="{AB52F459-B2E8-4D1A-95A6-C67B1D46024D}" srcOrd="3" destOrd="0" presId="urn:microsoft.com/office/officeart/2018/2/layout/IconVerticalSolidList"/>
    <dgm:cxn modelId="{7E8E434C-D847-44DD-AAEA-875DA07E4DF3}" type="presParOf" srcId="{FA41DDB1-F328-42B2-8A98-6084D439DD9E}" destId="{9FF183A9-B5A6-4D91-BB2D-A53A71420B28}" srcOrd="3" destOrd="0" presId="urn:microsoft.com/office/officeart/2018/2/layout/IconVerticalSolidList"/>
    <dgm:cxn modelId="{B50BF58A-2124-4196-BE89-B83D0DE76DC9}" type="presParOf" srcId="{FA41DDB1-F328-42B2-8A98-6084D439DD9E}" destId="{99E53587-259D-4D19-9B2A-07DEB8B54426}" srcOrd="4" destOrd="0" presId="urn:microsoft.com/office/officeart/2018/2/layout/IconVerticalSolidList"/>
    <dgm:cxn modelId="{719E0D4A-9D69-49B4-80E6-40C78E0730CA}" type="presParOf" srcId="{99E53587-259D-4D19-9B2A-07DEB8B54426}" destId="{4E81FF52-40E7-40A4-A403-C34D90EDE883}" srcOrd="0" destOrd="0" presId="urn:microsoft.com/office/officeart/2018/2/layout/IconVerticalSolidList"/>
    <dgm:cxn modelId="{1AC890C6-0337-495C-8B74-CC69DCB8319C}" type="presParOf" srcId="{99E53587-259D-4D19-9B2A-07DEB8B54426}" destId="{5821EDB9-E1DF-4FFF-983E-818000600421}" srcOrd="1" destOrd="0" presId="urn:microsoft.com/office/officeart/2018/2/layout/IconVerticalSolidList"/>
    <dgm:cxn modelId="{7CDC7BAC-E2EA-4903-86C6-ACC88191FC1A}" type="presParOf" srcId="{99E53587-259D-4D19-9B2A-07DEB8B54426}" destId="{86C7B811-9273-4F8D-BF82-C34CF0A8622F}" srcOrd="2" destOrd="0" presId="urn:microsoft.com/office/officeart/2018/2/layout/IconVerticalSolidList"/>
    <dgm:cxn modelId="{873E81E3-77C3-4EF4-9ED7-52C2789FB779}" type="presParOf" srcId="{99E53587-259D-4D19-9B2A-07DEB8B54426}" destId="{9DAE4DC4-0736-41BB-8358-8F67E929B9D9}" srcOrd="3" destOrd="0" presId="urn:microsoft.com/office/officeart/2018/2/layout/IconVerticalSolidList"/>
    <dgm:cxn modelId="{F2220092-0B5F-46F0-B984-73D2303A854D}" type="presParOf" srcId="{FA41DDB1-F328-42B2-8A98-6084D439DD9E}" destId="{84F4DCB1-8E2E-4C4E-AC83-711E97FA856D}" srcOrd="5" destOrd="0" presId="urn:microsoft.com/office/officeart/2018/2/layout/IconVerticalSolidList"/>
    <dgm:cxn modelId="{A0D186F1-EF7B-4CFD-95E2-E44D149A1B72}" type="presParOf" srcId="{FA41DDB1-F328-42B2-8A98-6084D439DD9E}" destId="{D6BCE43B-72DB-4F32-A2DB-9BA1C4C8A9F1}" srcOrd="6" destOrd="0" presId="urn:microsoft.com/office/officeart/2018/2/layout/IconVerticalSolidList"/>
    <dgm:cxn modelId="{B5D4C7F8-919B-44F4-A9AA-C8D1B4D6C0AF}" type="presParOf" srcId="{D6BCE43B-72DB-4F32-A2DB-9BA1C4C8A9F1}" destId="{3A786981-D8DE-4540-A58D-5AAB38915D8A}" srcOrd="0" destOrd="0" presId="urn:microsoft.com/office/officeart/2018/2/layout/IconVerticalSolidList"/>
    <dgm:cxn modelId="{D1BA0B23-94BE-4E2F-9F60-2D233E9CA63F}" type="presParOf" srcId="{D6BCE43B-72DB-4F32-A2DB-9BA1C4C8A9F1}" destId="{6D87A2B2-41E4-4718-951C-CD8FBA8A339B}" srcOrd="1" destOrd="0" presId="urn:microsoft.com/office/officeart/2018/2/layout/IconVerticalSolidList"/>
    <dgm:cxn modelId="{E9CF376C-5048-40A5-8527-9F9FC107F1F8}" type="presParOf" srcId="{D6BCE43B-72DB-4F32-A2DB-9BA1C4C8A9F1}" destId="{05539A0B-A48B-43A3-919D-5C0D635567D4}" srcOrd="2" destOrd="0" presId="urn:microsoft.com/office/officeart/2018/2/layout/IconVerticalSolidList"/>
    <dgm:cxn modelId="{1F61E1B3-ED15-459E-BAAB-C450E916EB21}" type="presParOf" srcId="{D6BCE43B-72DB-4F32-A2DB-9BA1C4C8A9F1}" destId="{55A9C314-A7D9-4115-8432-AA2F09E29A61}" srcOrd="3" destOrd="0" presId="urn:microsoft.com/office/officeart/2018/2/layout/IconVerticalSolidList"/>
    <dgm:cxn modelId="{71D89866-D61C-4591-9D7E-65D3360FD05D}" type="presParOf" srcId="{FA41DDB1-F328-42B2-8A98-6084D439DD9E}" destId="{C3BC9424-0A49-42E5-9A02-1453F0E1595B}" srcOrd="7" destOrd="0" presId="urn:microsoft.com/office/officeart/2018/2/layout/IconVerticalSolidList"/>
    <dgm:cxn modelId="{96356CA0-829C-422A-9C51-49CA8294AC73}" type="presParOf" srcId="{FA41DDB1-F328-42B2-8A98-6084D439DD9E}" destId="{B7B8C73A-5AC3-40AB-B81B-725F0B7143C3}" srcOrd="8" destOrd="0" presId="urn:microsoft.com/office/officeart/2018/2/layout/IconVerticalSolidList"/>
    <dgm:cxn modelId="{48F43A32-3F58-4E99-950D-7A0E8D8BD1A8}" type="presParOf" srcId="{B7B8C73A-5AC3-40AB-B81B-725F0B7143C3}" destId="{ECAF47FE-96B5-4DF2-936C-1D3A6418A0B5}" srcOrd="0" destOrd="0" presId="urn:microsoft.com/office/officeart/2018/2/layout/IconVerticalSolidList"/>
    <dgm:cxn modelId="{0D07811C-01C8-4BFE-BA3E-16D79368D59A}" type="presParOf" srcId="{B7B8C73A-5AC3-40AB-B81B-725F0B7143C3}" destId="{4E243607-3310-43E1-BBA0-E7B1B4EF0C81}" srcOrd="1" destOrd="0" presId="urn:microsoft.com/office/officeart/2018/2/layout/IconVerticalSolidList"/>
    <dgm:cxn modelId="{45ED63FD-DFD4-44D3-BF79-B9405910EC73}" type="presParOf" srcId="{B7B8C73A-5AC3-40AB-B81B-725F0B7143C3}" destId="{02CCF2D3-7224-4C49-A72D-8C3237811727}" srcOrd="2" destOrd="0" presId="urn:microsoft.com/office/officeart/2018/2/layout/IconVerticalSolidList"/>
    <dgm:cxn modelId="{AECF5C8A-0F71-4A0C-BA71-0E09F76797C9}" type="presParOf" srcId="{B7B8C73A-5AC3-40AB-B81B-725F0B7143C3}" destId="{0998C896-3A91-4C0B-9FBC-B3D35A76DA3C}" srcOrd="3" destOrd="0" presId="urn:microsoft.com/office/officeart/2018/2/layout/IconVerticalSolidList"/>
    <dgm:cxn modelId="{D23BE200-47E7-4457-AA21-28E2DBC9931A}" type="presParOf" srcId="{FA41DDB1-F328-42B2-8A98-6084D439DD9E}" destId="{471B2C01-9168-4FF2-9EF3-E6E4A9B5169E}" srcOrd="9" destOrd="0" presId="urn:microsoft.com/office/officeart/2018/2/layout/IconVerticalSolidList"/>
    <dgm:cxn modelId="{D436A06A-4451-4CAD-8A50-7178C8200872}" type="presParOf" srcId="{FA41DDB1-F328-42B2-8A98-6084D439DD9E}" destId="{895A8333-726C-4816-82B4-FF391D1DC9AF}" srcOrd="10" destOrd="0" presId="urn:microsoft.com/office/officeart/2018/2/layout/IconVerticalSolidList"/>
    <dgm:cxn modelId="{91328286-CFF5-4472-9FF8-38B92E02F3EC}" type="presParOf" srcId="{895A8333-726C-4816-82B4-FF391D1DC9AF}" destId="{4372FE5E-851A-4C4F-A8BD-6D8C16FCEFBB}" srcOrd="0" destOrd="0" presId="urn:microsoft.com/office/officeart/2018/2/layout/IconVerticalSolidList"/>
    <dgm:cxn modelId="{AFE44C67-FCB0-47EB-BAC7-AEEA48AC2FC0}" type="presParOf" srcId="{895A8333-726C-4816-82B4-FF391D1DC9AF}" destId="{ACCAB317-C8B9-4AB0-9D08-CB1088C42398}" srcOrd="1" destOrd="0" presId="urn:microsoft.com/office/officeart/2018/2/layout/IconVerticalSolidList"/>
    <dgm:cxn modelId="{7CE0FA7C-CAE0-4E51-815D-32140A6EFBF5}" type="presParOf" srcId="{895A8333-726C-4816-82B4-FF391D1DC9AF}" destId="{6BBEAF10-6568-4EB3-9DE0-282F042AB8C0}" srcOrd="2" destOrd="0" presId="urn:microsoft.com/office/officeart/2018/2/layout/IconVerticalSolidList"/>
    <dgm:cxn modelId="{6E240E1D-B036-47DD-AC6A-FC3380A2B68E}" type="presParOf" srcId="{895A8333-726C-4816-82B4-FF391D1DC9AF}" destId="{40D4B3FE-3628-4E08-B15B-FA9E3564E6F0}" srcOrd="3" destOrd="0" presId="urn:microsoft.com/office/officeart/2018/2/layout/IconVerticalSolidList"/>
    <dgm:cxn modelId="{EEF66464-5EC7-4E70-B896-D79953EF2B6C}" type="presParOf" srcId="{FA41DDB1-F328-42B2-8A98-6084D439DD9E}" destId="{9A0BD4E5-E285-4C33-A003-F9FD69BF24DB}" srcOrd="11" destOrd="0" presId="urn:microsoft.com/office/officeart/2018/2/layout/IconVerticalSolidList"/>
    <dgm:cxn modelId="{4593B6C1-ACC8-4094-AA14-3D25F6E709B0}" type="presParOf" srcId="{FA41DDB1-F328-42B2-8A98-6084D439DD9E}" destId="{63471490-0161-4950-8A6E-F60C1EDFFFBB}" srcOrd="12" destOrd="0" presId="urn:microsoft.com/office/officeart/2018/2/layout/IconVerticalSolidList"/>
    <dgm:cxn modelId="{4F23AF9D-0438-4A15-91F5-54523B8EACE2}" type="presParOf" srcId="{63471490-0161-4950-8A6E-F60C1EDFFFBB}" destId="{CC64F83C-8C26-4331-B8C5-0E6BA64F3207}" srcOrd="0" destOrd="0" presId="urn:microsoft.com/office/officeart/2018/2/layout/IconVerticalSolidList"/>
    <dgm:cxn modelId="{3D3EEDE1-298A-4539-AAAE-1D72547AD27D}" type="presParOf" srcId="{63471490-0161-4950-8A6E-F60C1EDFFFBB}" destId="{80E3B5B7-843D-492A-AC7D-3E6D19F20FF0}" srcOrd="1" destOrd="0" presId="urn:microsoft.com/office/officeart/2018/2/layout/IconVerticalSolidList"/>
    <dgm:cxn modelId="{51027453-4AF0-4FD6-B7BF-EE77F02CE7DC}" type="presParOf" srcId="{63471490-0161-4950-8A6E-F60C1EDFFFBB}" destId="{F175E3DC-1762-4407-B4A7-8570461B60CE}" srcOrd="2" destOrd="0" presId="urn:microsoft.com/office/officeart/2018/2/layout/IconVerticalSolidList"/>
    <dgm:cxn modelId="{AA87CC80-4509-4182-9C82-CCB4CACA1BDE}" type="presParOf" srcId="{63471490-0161-4950-8A6E-F60C1EDFFFBB}" destId="{3FC4A89B-433A-47DD-A271-8C83BECAA2A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0383E8-2B3A-4AD3-A43A-18626A6A734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7FAD7BD3-9633-40D8-8348-CCC04226901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Visual Arts</a:t>
          </a:r>
        </a:p>
      </dgm:t>
    </dgm:pt>
    <dgm:pt modelId="{518FCCD5-1A8D-4654-8991-88363F053CDF}" type="parTrans" cxnId="{95177CF7-B37E-4810-81FB-D32AF1F074D3}">
      <dgm:prSet/>
      <dgm:spPr/>
      <dgm:t>
        <a:bodyPr/>
        <a:lstStyle/>
        <a:p>
          <a:endParaRPr lang="en-US"/>
        </a:p>
      </dgm:t>
    </dgm:pt>
    <dgm:pt modelId="{AF324E91-83CA-49F4-B8B3-5D04443B5029}" type="sibTrans" cxnId="{95177CF7-B37E-4810-81FB-D32AF1F074D3}">
      <dgm:prSet/>
      <dgm:spPr/>
      <dgm:t>
        <a:bodyPr/>
        <a:lstStyle/>
        <a:p>
          <a:endParaRPr lang="en-US"/>
        </a:p>
      </dgm:t>
    </dgm:pt>
    <dgm:pt modelId="{578E53ED-0A4B-42BB-B8E3-BA6F8AD8CD1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Media Arts</a:t>
          </a:r>
        </a:p>
      </dgm:t>
    </dgm:pt>
    <dgm:pt modelId="{4077C6AE-93C5-4B66-9906-DEB667F521C6}" type="parTrans" cxnId="{00FCDC36-51EF-4F75-98F1-2CDEF32E5A02}">
      <dgm:prSet/>
      <dgm:spPr/>
      <dgm:t>
        <a:bodyPr/>
        <a:lstStyle/>
        <a:p>
          <a:endParaRPr lang="en-US"/>
        </a:p>
      </dgm:t>
    </dgm:pt>
    <dgm:pt modelId="{BD93BB55-7635-4B7A-AB7C-3DBC80D23C1F}" type="sibTrans" cxnId="{00FCDC36-51EF-4F75-98F1-2CDEF32E5A02}">
      <dgm:prSet/>
      <dgm:spPr/>
      <dgm:t>
        <a:bodyPr/>
        <a:lstStyle/>
        <a:p>
          <a:endParaRPr lang="en-US"/>
        </a:p>
      </dgm:t>
    </dgm:pt>
    <dgm:pt modelId="{7A10ABE0-7490-4486-A669-D08E79B4916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Band, Chorus, Orchestra</a:t>
          </a:r>
        </a:p>
      </dgm:t>
    </dgm:pt>
    <dgm:pt modelId="{3C016B67-269A-4D28-9F74-8C32A54A94F6}" type="parTrans" cxnId="{06F90794-6D06-4852-A819-D22DAD6DB691}">
      <dgm:prSet/>
      <dgm:spPr/>
      <dgm:t>
        <a:bodyPr/>
        <a:lstStyle/>
        <a:p>
          <a:endParaRPr lang="en-US"/>
        </a:p>
      </dgm:t>
    </dgm:pt>
    <dgm:pt modelId="{0832987F-CC20-4449-A0AD-FE07264F556C}" type="sibTrans" cxnId="{06F90794-6D06-4852-A819-D22DAD6DB691}">
      <dgm:prSet/>
      <dgm:spPr/>
      <dgm:t>
        <a:bodyPr/>
        <a:lstStyle/>
        <a:p>
          <a:endParaRPr lang="en-US"/>
        </a:p>
      </dgm:t>
    </dgm:pt>
    <dgm:pt modelId="{B6B72C08-877F-4E44-9DFA-064969B639D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Tech Theatre</a:t>
          </a:r>
        </a:p>
      </dgm:t>
    </dgm:pt>
    <dgm:pt modelId="{9A2E5E36-3F78-4DA6-AEE9-66824CCC31FF}" type="parTrans" cxnId="{A0AD6452-999E-4BE7-8495-1E19320C7898}">
      <dgm:prSet/>
      <dgm:spPr/>
      <dgm:t>
        <a:bodyPr/>
        <a:lstStyle/>
        <a:p>
          <a:endParaRPr lang="en-US"/>
        </a:p>
      </dgm:t>
    </dgm:pt>
    <dgm:pt modelId="{5BAEDBD4-3DF6-4303-93AB-23BD71D36C38}" type="sibTrans" cxnId="{A0AD6452-999E-4BE7-8495-1E19320C7898}">
      <dgm:prSet/>
      <dgm:spPr/>
      <dgm:t>
        <a:bodyPr/>
        <a:lstStyle/>
        <a:p>
          <a:endParaRPr lang="en-US"/>
        </a:p>
      </dgm:t>
    </dgm:pt>
    <dgm:pt modelId="{F9B7FA08-B217-4534-9C3E-EE5E69E1DD3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Theatre Acting</a:t>
          </a:r>
        </a:p>
      </dgm:t>
    </dgm:pt>
    <dgm:pt modelId="{DAAA0423-F8D8-4ABC-8654-A5E412AD2C09}" type="parTrans" cxnId="{94924A2B-B564-4A02-AC08-90BD9962CE9E}">
      <dgm:prSet/>
      <dgm:spPr/>
      <dgm:t>
        <a:bodyPr/>
        <a:lstStyle/>
        <a:p>
          <a:endParaRPr lang="en-US"/>
        </a:p>
      </dgm:t>
    </dgm:pt>
    <dgm:pt modelId="{6E0415F8-F0DF-417D-A9DC-93A5E8437DAA}" type="sibTrans" cxnId="{94924A2B-B564-4A02-AC08-90BD9962CE9E}">
      <dgm:prSet/>
      <dgm:spPr/>
      <dgm:t>
        <a:bodyPr/>
        <a:lstStyle/>
        <a:p>
          <a:endParaRPr lang="en-US"/>
        </a:p>
      </dgm:t>
    </dgm:pt>
    <dgm:pt modelId="{E0451508-3785-4E8A-BD42-2D50C6208FDC}" type="pres">
      <dgm:prSet presAssocID="{410383E8-2B3A-4AD3-A43A-18626A6A7341}" presName="root" presStyleCnt="0">
        <dgm:presLayoutVars>
          <dgm:dir/>
          <dgm:resizeHandles val="exact"/>
        </dgm:presLayoutVars>
      </dgm:prSet>
      <dgm:spPr/>
    </dgm:pt>
    <dgm:pt modelId="{32FA6601-8EF7-488F-8055-7700692DB7E8}" type="pres">
      <dgm:prSet presAssocID="{7FAD7BD3-9633-40D8-8348-CCC042269014}" presName="compNode" presStyleCnt="0"/>
      <dgm:spPr/>
    </dgm:pt>
    <dgm:pt modelId="{29EF8E12-57DA-45ED-875E-A3F650D1E9C3}" type="pres">
      <dgm:prSet presAssocID="{7FAD7BD3-9633-40D8-8348-CCC042269014}" presName="iconBgRect" presStyleLbl="bgShp" presStyleIdx="0" presStyleCnt="5"/>
      <dgm:spPr/>
    </dgm:pt>
    <dgm:pt modelId="{04404DEE-E546-4814-AE8C-332045456EAF}" type="pres">
      <dgm:prSet presAssocID="{7FAD7BD3-9633-40D8-8348-CCC042269014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sel"/>
        </a:ext>
      </dgm:extLst>
    </dgm:pt>
    <dgm:pt modelId="{FAAC1E87-1CBD-4A80-9F26-28A273510F69}" type="pres">
      <dgm:prSet presAssocID="{7FAD7BD3-9633-40D8-8348-CCC042269014}" presName="spaceRect" presStyleCnt="0"/>
      <dgm:spPr/>
    </dgm:pt>
    <dgm:pt modelId="{5C427654-A4DC-4F5A-A4E5-10359F8B1F4F}" type="pres">
      <dgm:prSet presAssocID="{7FAD7BD3-9633-40D8-8348-CCC042269014}" presName="textRect" presStyleLbl="revTx" presStyleIdx="0" presStyleCnt="5">
        <dgm:presLayoutVars>
          <dgm:chMax val="1"/>
          <dgm:chPref val="1"/>
        </dgm:presLayoutVars>
      </dgm:prSet>
      <dgm:spPr/>
    </dgm:pt>
    <dgm:pt modelId="{48537B57-C9E9-40D3-81D5-5A4878AEB67F}" type="pres">
      <dgm:prSet presAssocID="{AF324E91-83CA-49F4-B8B3-5D04443B5029}" presName="sibTrans" presStyleCnt="0"/>
      <dgm:spPr/>
    </dgm:pt>
    <dgm:pt modelId="{44BB65CE-E350-4914-AF78-032170294413}" type="pres">
      <dgm:prSet presAssocID="{578E53ED-0A4B-42BB-B8E3-BA6F8AD8CD15}" presName="compNode" presStyleCnt="0"/>
      <dgm:spPr/>
    </dgm:pt>
    <dgm:pt modelId="{529460EE-25C4-48BA-94BB-966FE5A72F64}" type="pres">
      <dgm:prSet presAssocID="{578E53ED-0A4B-42BB-B8E3-BA6F8AD8CD15}" presName="iconBgRect" presStyleLbl="bgShp" presStyleIdx="1" presStyleCnt="5"/>
      <dgm:spPr/>
    </dgm:pt>
    <dgm:pt modelId="{381521D5-AC48-489A-82BA-0854E5FFFA4B}" type="pres">
      <dgm:prSet presAssocID="{578E53ED-0A4B-42BB-B8E3-BA6F8AD8CD1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lette"/>
        </a:ext>
      </dgm:extLst>
    </dgm:pt>
    <dgm:pt modelId="{60672379-0367-4FC3-A799-CE3E11624002}" type="pres">
      <dgm:prSet presAssocID="{578E53ED-0A4B-42BB-B8E3-BA6F8AD8CD15}" presName="spaceRect" presStyleCnt="0"/>
      <dgm:spPr/>
    </dgm:pt>
    <dgm:pt modelId="{91B17403-C47C-41BB-9729-2BE99B7EBA1A}" type="pres">
      <dgm:prSet presAssocID="{578E53ED-0A4B-42BB-B8E3-BA6F8AD8CD15}" presName="textRect" presStyleLbl="revTx" presStyleIdx="1" presStyleCnt="5">
        <dgm:presLayoutVars>
          <dgm:chMax val="1"/>
          <dgm:chPref val="1"/>
        </dgm:presLayoutVars>
      </dgm:prSet>
      <dgm:spPr/>
    </dgm:pt>
    <dgm:pt modelId="{2470A8C7-0C85-4E80-ADCB-F570321A15EC}" type="pres">
      <dgm:prSet presAssocID="{BD93BB55-7635-4B7A-AB7C-3DBC80D23C1F}" presName="sibTrans" presStyleCnt="0"/>
      <dgm:spPr/>
    </dgm:pt>
    <dgm:pt modelId="{143DAD75-C024-4417-8CC6-49707F7A7F02}" type="pres">
      <dgm:prSet presAssocID="{7A10ABE0-7490-4486-A669-D08E79B4916F}" presName="compNode" presStyleCnt="0"/>
      <dgm:spPr/>
    </dgm:pt>
    <dgm:pt modelId="{41266798-F146-4800-AF6B-A3F31D4610FE}" type="pres">
      <dgm:prSet presAssocID="{7A10ABE0-7490-4486-A669-D08E79B4916F}" presName="iconBgRect" presStyleLbl="bgShp" presStyleIdx="2" presStyleCnt="5"/>
      <dgm:spPr/>
    </dgm:pt>
    <dgm:pt modelId="{C53B5C10-C9FB-48C9-98CE-AD5E81483C61}" type="pres">
      <dgm:prSet presAssocID="{7A10ABE0-7490-4486-A669-D08E79B4916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ss clef"/>
        </a:ext>
      </dgm:extLst>
    </dgm:pt>
    <dgm:pt modelId="{AA3A9F08-7D1E-4A8F-BEBD-BA9BED755F7F}" type="pres">
      <dgm:prSet presAssocID="{7A10ABE0-7490-4486-A669-D08E79B4916F}" presName="spaceRect" presStyleCnt="0"/>
      <dgm:spPr/>
    </dgm:pt>
    <dgm:pt modelId="{F0E24032-7D88-4438-B695-920C8FCCD5C9}" type="pres">
      <dgm:prSet presAssocID="{7A10ABE0-7490-4486-A669-D08E79B4916F}" presName="textRect" presStyleLbl="revTx" presStyleIdx="2" presStyleCnt="5">
        <dgm:presLayoutVars>
          <dgm:chMax val="1"/>
          <dgm:chPref val="1"/>
        </dgm:presLayoutVars>
      </dgm:prSet>
      <dgm:spPr/>
    </dgm:pt>
    <dgm:pt modelId="{92A35790-7781-4EF8-BDBD-179215552CB2}" type="pres">
      <dgm:prSet presAssocID="{0832987F-CC20-4449-A0AD-FE07264F556C}" presName="sibTrans" presStyleCnt="0"/>
      <dgm:spPr/>
    </dgm:pt>
    <dgm:pt modelId="{7B3C4F09-FBCD-4939-8632-A874938DF1F0}" type="pres">
      <dgm:prSet presAssocID="{B6B72C08-877F-4E44-9DFA-064969B639DF}" presName="compNode" presStyleCnt="0"/>
      <dgm:spPr/>
    </dgm:pt>
    <dgm:pt modelId="{C3511771-E676-4538-9116-526AFFECEAAF}" type="pres">
      <dgm:prSet presAssocID="{B6B72C08-877F-4E44-9DFA-064969B639DF}" presName="iconBgRect" presStyleLbl="bgShp" presStyleIdx="3" presStyleCnt="5"/>
      <dgm:spPr/>
    </dgm:pt>
    <dgm:pt modelId="{5052193D-80D7-4EE8-A33E-86041979E762}" type="pres">
      <dgm:prSet presAssocID="{B6B72C08-877F-4E44-9DFA-064969B639D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1CB800B8-37A5-4EE9-A6E3-6E2A481016A5}" type="pres">
      <dgm:prSet presAssocID="{B6B72C08-877F-4E44-9DFA-064969B639DF}" presName="spaceRect" presStyleCnt="0"/>
      <dgm:spPr/>
    </dgm:pt>
    <dgm:pt modelId="{B729CA49-01FA-4295-B4D0-A3E1BE17AAF3}" type="pres">
      <dgm:prSet presAssocID="{B6B72C08-877F-4E44-9DFA-064969B639DF}" presName="textRect" presStyleLbl="revTx" presStyleIdx="3" presStyleCnt="5">
        <dgm:presLayoutVars>
          <dgm:chMax val="1"/>
          <dgm:chPref val="1"/>
        </dgm:presLayoutVars>
      </dgm:prSet>
      <dgm:spPr/>
    </dgm:pt>
    <dgm:pt modelId="{F0BE3D3E-9C37-4DE8-BF81-28A21C3AFC1E}" type="pres">
      <dgm:prSet presAssocID="{5BAEDBD4-3DF6-4303-93AB-23BD71D36C38}" presName="sibTrans" presStyleCnt="0"/>
      <dgm:spPr/>
    </dgm:pt>
    <dgm:pt modelId="{70C2357A-94B9-49F7-8BBA-8190BE96C4CE}" type="pres">
      <dgm:prSet presAssocID="{F9B7FA08-B217-4534-9C3E-EE5E69E1DD3F}" presName="compNode" presStyleCnt="0"/>
      <dgm:spPr/>
    </dgm:pt>
    <dgm:pt modelId="{153F82F3-85E3-43F9-9A7D-40D40BEBD1EE}" type="pres">
      <dgm:prSet presAssocID="{F9B7FA08-B217-4534-9C3E-EE5E69E1DD3F}" presName="iconBgRect" presStyleLbl="bgShp" presStyleIdx="4" presStyleCnt="5"/>
      <dgm:spPr/>
    </dgm:pt>
    <dgm:pt modelId="{F49C89E8-EF22-4E15-9412-3AFEE395BFDF}" type="pres">
      <dgm:prSet presAssocID="{F9B7FA08-B217-4534-9C3E-EE5E69E1DD3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eatre"/>
        </a:ext>
      </dgm:extLst>
    </dgm:pt>
    <dgm:pt modelId="{79BE6A4C-8AA9-497A-9173-3571C27893AF}" type="pres">
      <dgm:prSet presAssocID="{F9B7FA08-B217-4534-9C3E-EE5E69E1DD3F}" presName="spaceRect" presStyleCnt="0"/>
      <dgm:spPr/>
    </dgm:pt>
    <dgm:pt modelId="{9B0A125B-C21D-4FED-9020-32397F652BBD}" type="pres">
      <dgm:prSet presAssocID="{F9B7FA08-B217-4534-9C3E-EE5E69E1DD3F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2EFB6C16-1378-49C0-BA9B-72C91C11F43A}" type="presOf" srcId="{7A10ABE0-7490-4486-A669-D08E79B4916F}" destId="{F0E24032-7D88-4438-B695-920C8FCCD5C9}" srcOrd="0" destOrd="0" presId="urn:microsoft.com/office/officeart/2018/5/layout/IconCircleLabelList"/>
    <dgm:cxn modelId="{94924A2B-B564-4A02-AC08-90BD9962CE9E}" srcId="{410383E8-2B3A-4AD3-A43A-18626A6A7341}" destId="{F9B7FA08-B217-4534-9C3E-EE5E69E1DD3F}" srcOrd="4" destOrd="0" parTransId="{DAAA0423-F8D8-4ABC-8654-A5E412AD2C09}" sibTransId="{6E0415F8-F0DF-417D-A9DC-93A5E8437DAA}"/>
    <dgm:cxn modelId="{00FCDC36-51EF-4F75-98F1-2CDEF32E5A02}" srcId="{410383E8-2B3A-4AD3-A43A-18626A6A7341}" destId="{578E53ED-0A4B-42BB-B8E3-BA6F8AD8CD15}" srcOrd="1" destOrd="0" parTransId="{4077C6AE-93C5-4B66-9906-DEB667F521C6}" sibTransId="{BD93BB55-7635-4B7A-AB7C-3DBC80D23C1F}"/>
    <dgm:cxn modelId="{6DB03941-3B68-42C8-84BD-1BC342F51BF8}" type="presOf" srcId="{B6B72C08-877F-4E44-9DFA-064969B639DF}" destId="{B729CA49-01FA-4295-B4D0-A3E1BE17AAF3}" srcOrd="0" destOrd="0" presId="urn:microsoft.com/office/officeart/2018/5/layout/IconCircleLabelList"/>
    <dgm:cxn modelId="{D8384262-BDB1-4FBB-B435-77E65E149E42}" type="presOf" srcId="{F9B7FA08-B217-4534-9C3E-EE5E69E1DD3F}" destId="{9B0A125B-C21D-4FED-9020-32397F652BBD}" srcOrd="0" destOrd="0" presId="urn:microsoft.com/office/officeart/2018/5/layout/IconCircleLabelList"/>
    <dgm:cxn modelId="{2CAA4769-2C9E-4AE4-8ADA-9F9F200D5AF4}" type="presOf" srcId="{410383E8-2B3A-4AD3-A43A-18626A6A7341}" destId="{E0451508-3785-4E8A-BD42-2D50C6208FDC}" srcOrd="0" destOrd="0" presId="urn:microsoft.com/office/officeart/2018/5/layout/IconCircleLabelList"/>
    <dgm:cxn modelId="{AEAFB950-072C-427C-9FAA-0E857509BAB6}" type="presOf" srcId="{7FAD7BD3-9633-40D8-8348-CCC042269014}" destId="{5C427654-A4DC-4F5A-A4E5-10359F8B1F4F}" srcOrd="0" destOrd="0" presId="urn:microsoft.com/office/officeart/2018/5/layout/IconCircleLabelList"/>
    <dgm:cxn modelId="{A0AD6452-999E-4BE7-8495-1E19320C7898}" srcId="{410383E8-2B3A-4AD3-A43A-18626A6A7341}" destId="{B6B72C08-877F-4E44-9DFA-064969B639DF}" srcOrd="3" destOrd="0" parTransId="{9A2E5E36-3F78-4DA6-AEE9-66824CCC31FF}" sibTransId="{5BAEDBD4-3DF6-4303-93AB-23BD71D36C38}"/>
    <dgm:cxn modelId="{06F90794-6D06-4852-A819-D22DAD6DB691}" srcId="{410383E8-2B3A-4AD3-A43A-18626A6A7341}" destId="{7A10ABE0-7490-4486-A669-D08E79B4916F}" srcOrd="2" destOrd="0" parTransId="{3C016B67-269A-4D28-9F74-8C32A54A94F6}" sibTransId="{0832987F-CC20-4449-A0AD-FE07264F556C}"/>
    <dgm:cxn modelId="{B3A1ABCE-DF30-4443-A4D0-231E4E1142FF}" type="presOf" srcId="{578E53ED-0A4B-42BB-B8E3-BA6F8AD8CD15}" destId="{91B17403-C47C-41BB-9729-2BE99B7EBA1A}" srcOrd="0" destOrd="0" presId="urn:microsoft.com/office/officeart/2018/5/layout/IconCircleLabelList"/>
    <dgm:cxn modelId="{95177CF7-B37E-4810-81FB-D32AF1F074D3}" srcId="{410383E8-2B3A-4AD3-A43A-18626A6A7341}" destId="{7FAD7BD3-9633-40D8-8348-CCC042269014}" srcOrd="0" destOrd="0" parTransId="{518FCCD5-1A8D-4654-8991-88363F053CDF}" sibTransId="{AF324E91-83CA-49F4-B8B3-5D04443B5029}"/>
    <dgm:cxn modelId="{209253B1-B7DE-4FE7-9F37-3A75E687C550}" type="presParOf" srcId="{E0451508-3785-4E8A-BD42-2D50C6208FDC}" destId="{32FA6601-8EF7-488F-8055-7700692DB7E8}" srcOrd="0" destOrd="0" presId="urn:microsoft.com/office/officeart/2018/5/layout/IconCircleLabelList"/>
    <dgm:cxn modelId="{857E2BD2-461D-4707-9EA1-9555440EF79F}" type="presParOf" srcId="{32FA6601-8EF7-488F-8055-7700692DB7E8}" destId="{29EF8E12-57DA-45ED-875E-A3F650D1E9C3}" srcOrd="0" destOrd="0" presId="urn:microsoft.com/office/officeart/2018/5/layout/IconCircleLabelList"/>
    <dgm:cxn modelId="{D89680C9-8CF1-466D-B0A8-C7ECFFFA49BC}" type="presParOf" srcId="{32FA6601-8EF7-488F-8055-7700692DB7E8}" destId="{04404DEE-E546-4814-AE8C-332045456EAF}" srcOrd="1" destOrd="0" presId="urn:microsoft.com/office/officeart/2018/5/layout/IconCircleLabelList"/>
    <dgm:cxn modelId="{2C4677BB-43F7-4FA3-99F3-02777228BDDD}" type="presParOf" srcId="{32FA6601-8EF7-488F-8055-7700692DB7E8}" destId="{FAAC1E87-1CBD-4A80-9F26-28A273510F69}" srcOrd="2" destOrd="0" presId="urn:microsoft.com/office/officeart/2018/5/layout/IconCircleLabelList"/>
    <dgm:cxn modelId="{EE5555B3-A7C5-4677-B5D2-1A5276DA0169}" type="presParOf" srcId="{32FA6601-8EF7-488F-8055-7700692DB7E8}" destId="{5C427654-A4DC-4F5A-A4E5-10359F8B1F4F}" srcOrd="3" destOrd="0" presId="urn:microsoft.com/office/officeart/2018/5/layout/IconCircleLabelList"/>
    <dgm:cxn modelId="{AF83D433-06EB-4425-9F87-E902B16DF889}" type="presParOf" srcId="{E0451508-3785-4E8A-BD42-2D50C6208FDC}" destId="{48537B57-C9E9-40D3-81D5-5A4878AEB67F}" srcOrd="1" destOrd="0" presId="urn:microsoft.com/office/officeart/2018/5/layout/IconCircleLabelList"/>
    <dgm:cxn modelId="{61267F9D-CEE5-4CF9-82A7-ECCB60EAB46F}" type="presParOf" srcId="{E0451508-3785-4E8A-BD42-2D50C6208FDC}" destId="{44BB65CE-E350-4914-AF78-032170294413}" srcOrd="2" destOrd="0" presId="urn:microsoft.com/office/officeart/2018/5/layout/IconCircleLabelList"/>
    <dgm:cxn modelId="{55CCE731-E29F-43A6-8425-AC7F595712C8}" type="presParOf" srcId="{44BB65CE-E350-4914-AF78-032170294413}" destId="{529460EE-25C4-48BA-94BB-966FE5A72F64}" srcOrd="0" destOrd="0" presId="urn:microsoft.com/office/officeart/2018/5/layout/IconCircleLabelList"/>
    <dgm:cxn modelId="{D0088BDE-CCFD-45FB-8C8F-7807E6A23B7B}" type="presParOf" srcId="{44BB65CE-E350-4914-AF78-032170294413}" destId="{381521D5-AC48-489A-82BA-0854E5FFFA4B}" srcOrd="1" destOrd="0" presId="urn:microsoft.com/office/officeart/2018/5/layout/IconCircleLabelList"/>
    <dgm:cxn modelId="{AABAD316-C9DE-4C06-9FE4-A5E8B70C95AD}" type="presParOf" srcId="{44BB65CE-E350-4914-AF78-032170294413}" destId="{60672379-0367-4FC3-A799-CE3E11624002}" srcOrd="2" destOrd="0" presId="urn:microsoft.com/office/officeart/2018/5/layout/IconCircleLabelList"/>
    <dgm:cxn modelId="{901314EC-006B-4129-9791-1136CF16AABF}" type="presParOf" srcId="{44BB65CE-E350-4914-AF78-032170294413}" destId="{91B17403-C47C-41BB-9729-2BE99B7EBA1A}" srcOrd="3" destOrd="0" presId="urn:microsoft.com/office/officeart/2018/5/layout/IconCircleLabelList"/>
    <dgm:cxn modelId="{5C048696-9F8D-4210-B2F7-E8E9C1A78A28}" type="presParOf" srcId="{E0451508-3785-4E8A-BD42-2D50C6208FDC}" destId="{2470A8C7-0C85-4E80-ADCB-F570321A15EC}" srcOrd="3" destOrd="0" presId="urn:microsoft.com/office/officeart/2018/5/layout/IconCircleLabelList"/>
    <dgm:cxn modelId="{6FE22411-46C2-47DE-815F-5761A378420D}" type="presParOf" srcId="{E0451508-3785-4E8A-BD42-2D50C6208FDC}" destId="{143DAD75-C024-4417-8CC6-49707F7A7F02}" srcOrd="4" destOrd="0" presId="urn:microsoft.com/office/officeart/2018/5/layout/IconCircleLabelList"/>
    <dgm:cxn modelId="{CA634E26-57F4-4F95-9BA1-DA3078372297}" type="presParOf" srcId="{143DAD75-C024-4417-8CC6-49707F7A7F02}" destId="{41266798-F146-4800-AF6B-A3F31D4610FE}" srcOrd="0" destOrd="0" presId="urn:microsoft.com/office/officeart/2018/5/layout/IconCircleLabelList"/>
    <dgm:cxn modelId="{EA40DDDA-B72A-4D0E-80CF-014762D1683B}" type="presParOf" srcId="{143DAD75-C024-4417-8CC6-49707F7A7F02}" destId="{C53B5C10-C9FB-48C9-98CE-AD5E81483C61}" srcOrd="1" destOrd="0" presId="urn:microsoft.com/office/officeart/2018/5/layout/IconCircleLabelList"/>
    <dgm:cxn modelId="{B0246C9C-BE8D-43E5-A60A-1A3D102B97DA}" type="presParOf" srcId="{143DAD75-C024-4417-8CC6-49707F7A7F02}" destId="{AA3A9F08-7D1E-4A8F-BEBD-BA9BED755F7F}" srcOrd="2" destOrd="0" presId="urn:microsoft.com/office/officeart/2018/5/layout/IconCircleLabelList"/>
    <dgm:cxn modelId="{ADF5D284-F926-4A22-8DE7-76E38CF46FCE}" type="presParOf" srcId="{143DAD75-C024-4417-8CC6-49707F7A7F02}" destId="{F0E24032-7D88-4438-B695-920C8FCCD5C9}" srcOrd="3" destOrd="0" presId="urn:microsoft.com/office/officeart/2018/5/layout/IconCircleLabelList"/>
    <dgm:cxn modelId="{6D4964AA-FD82-45CF-B864-8D54025E1DD4}" type="presParOf" srcId="{E0451508-3785-4E8A-BD42-2D50C6208FDC}" destId="{92A35790-7781-4EF8-BDBD-179215552CB2}" srcOrd="5" destOrd="0" presId="urn:microsoft.com/office/officeart/2018/5/layout/IconCircleLabelList"/>
    <dgm:cxn modelId="{8F6784D4-C7F1-4078-B867-F6A81E0B1A18}" type="presParOf" srcId="{E0451508-3785-4E8A-BD42-2D50C6208FDC}" destId="{7B3C4F09-FBCD-4939-8632-A874938DF1F0}" srcOrd="6" destOrd="0" presId="urn:microsoft.com/office/officeart/2018/5/layout/IconCircleLabelList"/>
    <dgm:cxn modelId="{1EB274E8-7140-4C58-9D12-95C04C44365F}" type="presParOf" srcId="{7B3C4F09-FBCD-4939-8632-A874938DF1F0}" destId="{C3511771-E676-4538-9116-526AFFECEAAF}" srcOrd="0" destOrd="0" presId="urn:microsoft.com/office/officeart/2018/5/layout/IconCircleLabelList"/>
    <dgm:cxn modelId="{58BA89DC-5C21-4574-83F2-F092143D0622}" type="presParOf" srcId="{7B3C4F09-FBCD-4939-8632-A874938DF1F0}" destId="{5052193D-80D7-4EE8-A33E-86041979E762}" srcOrd="1" destOrd="0" presId="urn:microsoft.com/office/officeart/2018/5/layout/IconCircleLabelList"/>
    <dgm:cxn modelId="{02675EF8-48B6-45FC-B994-9F4DA1ED45C5}" type="presParOf" srcId="{7B3C4F09-FBCD-4939-8632-A874938DF1F0}" destId="{1CB800B8-37A5-4EE9-A6E3-6E2A481016A5}" srcOrd="2" destOrd="0" presId="urn:microsoft.com/office/officeart/2018/5/layout/IconCircleLabelList"/>
    <dgm:cxn modelId="{C412EAAF-DD2C-4DFC-BF4E-9671FE5ACEE8}" type="presParOf" srcId="{7B3C4F09-FBCD-4939-8632-A874938DF1F0}" destId="{B729CA49-01FA-4295-B4D0-A3E1BE17AAF3}" srcOrd="3" destOrd="0" presId="urn:microsoft.com/office/officeart/2018/5/layout/IconCircleLabelList"/>
    <dgm:cxn modelId="{07195319-2E6C-43CC-99A0-2C5DE9A1BDB2}" type="presParOf" srcId="{E0451508-3785-4E8A-BD42-2D50C6208FDC}" destId="{F0BE3D3E-9C37-4DE8-BF81-28A21C3AFC1E}" srcOrd="7" destOrd="0" presId="urn:microsoft.com/office/officeart/2018/5/layout/IconCircleLabelList"/>
    <dgm:cxn modelId="{434D2028-E92D-45E9-A3FE-0E8DC76A68D4}" type="presParOf" srcId="{E0451508-3785-4E8A-BD42-2D50C6208FDC}" destId="{70C2357A-94B9-49F7-8BBA-8190BE96C4CE}" srcOrd="8" destOrd="0" presId="urn:microsoft.com/office/officeart/2018/5/layout/IconCircleLabelList"/>
    <dgm:cxn modelId="{B2DC5C9B-C04F-4112-BE87-F8D43A090606}" type="presParOf" srcId="{70C2357A-94B9-49F7-8BBA-8190BE96C4CE}" destId="{153F82F3-85E3-43F9-9A7D-40D40BEBD1EE}" srcOrd="0" destOrd="0" presId="urn:microsoft.com/office/officeart/2018/5/layout/IconCircleLabelList"/>
    <dgm:cxn modelId="{FE2FEB49-FAEE-4004-8FDE-7A02A2AF9F24}" type="presParOf" srcId="{70C2357A-94B9-49F7-8BBA-8190BE96C4CE}" destId="{F49C89E8-EF22-4E15-9412-3AFEE395BFDF}" srcOrd="1" destOrd="0" presId="urn:microsoft.com/office/officeart/2018/5/layout/IconCircleLabelList"/>
    <dgm:cxn modelId="{D823A959-1C19-4058-93D4-050C672B5118}" type="presParOf" srcId="{70C2357A-94B9-49F7-8BBA-8190BE96C4CE}" destId="{79BE6A4C-8AA9-497A-9173-3571C27893AF}" srcOrd="2" destOrd="0" presId="urn:microsoft.com/office/officeart/2018/5/layout/IconCircleLabelList"/>
    <dgm:cxn modelId="{C9EE7419-0D31-4CC2-B231-2C0D75956C0C}" type="presParOf" srcId="{70C2357A-94B9-49F7-8BBA-8190BE96C4CE}" destId="{9B0A125B-C21D-4FED-9020-32397F652BB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64C456-4A49-464C-A061-7B289F1923ED}">
      <dsp:nvSpPr>
        <dsp:cNvPr id="0" name=""/>
        <dsp:cNvSpPr/>
      </dsp:nvSpPr>
      <dsp:spPr>
        <a:xfrm>
          <a:off x="0" y="2383"/>
          <a:ext cx="3941499" cy="4222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7D666C-58DB-4BD6-A23E-1EA8D23E3149}">
      <dsp:nvSpPr>
        <dsp:cNvPr id="0" name=""/>
        <dsp:cNvSpPr/>
      </dsp:nvSpPr>
      <dsp:spPr>
        <a:xfrm>
          <a:off x="127720" y="97381"/>
          <a:ext cx="232445" cy="2322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2D40FB-7991-40A7-A89F-9A7AAA851123}">
      <dsp:nvSpPr>
        <dsp:cNvPr id="0" name=""/>
        <dsp:cNvSpPr/>
      </dsp:nvSpPr>
      <dsp:spPr>
        <a:xfrm>
          <a:off x="487886" y="2383"/>
          <a:ext cx="3417042" cy="488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667" tIns="51667" rIns="51667" bIns="5166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4 Credits of English</a:t>
          </a:r>
        </a:p>
      </dsp:txBody>
      <dsp:txXfrm>
        <a:off x="487886" y="2383"/>
        <a:ext cx="3417042" cy="488187"/>
      </dsp:txXfrm>
    </dsp:sp>
    <dsp:sp modelId="{81F9E5C9-278C-405B-AB8E-55E2B47CFA96}">
      <dsp:nvSpPr>
        <dsp:cNvPr id="0" name=""/>
        <dsp:cNvSpPr/>
      </dsp:nvSpPr>
      <dsp:spPr>
        <a:xfrm>
          <a:off x="0" y="612617"/>
          <a:ext cx="3941499" cy="4222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0FCF8F-D2C8-48A3-83C2-8D12E6EF90FE}">
      <dsp:nvSpPr>
        <dsp:cNvPr id="0" name=""/>
        <dsp:cNvSpPr/>
      </dsp:nvSpPr>
      <dsp:spPr>
        <a:xfrm>
          <a:off x="127720" y="707616"/>
          <a:ext cx="232445" cy="2322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52F459-B2E8-4D1A-95A6-C67B1D46024D}">
      <dsp:nvSpPr>
        <dsp:cNvPr id="0" name=""/>
        <dsp:cNvSpPr/>
      </dsp:nvSpPr>
      <dsp:spPr>
        <a:xfrm>
          <a:off x="487886" y="612617"/>
          <a:ext cx="3417042" cy="488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667" tIns="51667" rIns="51667" bIns="5166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4 Credits of Math </a:t>
          </a:r>
        </a:p>
      </dsp:txBody>
      <dsp:txXfrm>
        <a:off x="487886" y="612617"/>
        <a:ext cx="3417042" cy="488187"/>
      </dsp:txXfrm>
    </dsp:sp>
    <dsp:sp modelId="{4E81FF52-40E7-40A4-A403-C34D90EDE883}">
      <dsp:nvSpPr>
        <dsp:cNvPr id="0" name=""/>
        <dsp:cNvSpPr/>
      </dsp:nvSpPr>
      <dsp:spPr>
        <a:xfrm>
          <a:off x="0" y="1210620"/>
          <a:ext cx="3941499" cy="4222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21EDB9-E1DF-4FFF-983E-818000600421}">
      <dsp:nvSpPr>
        <dsp:cNvPr id="0" name=""/>
        <dsp:cNvSpPr/>
      </dsp:nvSpPr>
      <dsp:spPr>
        <a:xfrm>
          <a:off x="127720" y="1317850"/>
          <a:ext cx="232445" cy="23221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AE4DC4-0736-41BB-8358-8F67E929B9D9}">
      <dsp:nvSpPr>
        <dsp:cNvPr id="0" name=""/>
        <dsp:cNvSpPr/>
      </dsp:nvSpPr>
      <dsp:spPr>
        <a:xfrm>
          <a:off x="487886" y="1222852"/>
          <a:ext cx="3417042" cy="488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667" tIns="51667" rIns="51667" bIns="5166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4 Credits of Science</a:t>
          </a:r>
        </a:p>
      </dsp:txBody>
      <dsp:txXfrm>
        <a:off x="487886" y="1222852"/>
        <a:ext cx="3417042" cy="488187"/>
      </dsp:txXfrm>
    </dsp:sp>
    <dsp:sp modelId="{3A786981-D8DE-4540-A58D-5AAB38915D8A}">
      <dsp:nvSpPr>
        <dsp:cNvPr id="0" name=""/>
        <dsp:cNvSpPr/>
      </dsp:nvSpPr>
      <dsp:spPr>
        <a:xfrm>
          <a:off x="0" y="1833086"/>
          <a:ext cx="3941499" cy="4222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87A2B2-41E4-4718-951C-CD8FBA8A339B}">
      <dsp:nvSpPr>
        <dsp:cNvPr id="0" name=""/>
        <dsp:cNvSpPr/>
      </dsp:nvSpPr>
      <dsp:spPr>
        <a:xfrm>
          <a:off x="127720" y="1928085"/>
          <a:ext cx="232445" cy="23221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A9C314-A7D9-4115-8432-AA2F09E29A61}">
      <dsp:nvSpPr>
        <dsp:cNvPr id="0" name=""/>
        <dsp:cNvSpPr/>
      </dsp:nvSpPr>
      <dsp:spPr>
        <a:xfrm>
          <a:off x="487886" y="1833086"/>
          <a:ext cx="3417042" cy="488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667" tIns="51667" rIns="51667" bIns="5166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3 Credits of Social Studies</a:t>
          </a:r>
        </a:p>
      </dsp:txBody>
      <dsp:txXfrm>
        <a:off x="487886" y="1833086"/>
        <a:ext cx="3417042" cy="488187"/>
      </dsp:txXfrm>
    </dsp:sp>
    <dsp:sp modelId="{ECAF47FE-96B5-4DF2-936C-1D3A6418A0B5}">
      <dsp:nvSpPr>
        <dsp:cNvPr id="0" name=""/>
        <dsp:cNvSpPr/>
      </dsp:nvSpPr>
      <dsp:spPr>
        <a:xfrm>
          <a:off x="0" y="2443321"/>
          <a:ext cx="3941499" cy="4222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243607-3310-43E1-BBA0-E7B1B4EF0C81}">
      <dsp:nvSpPr>
        <dsp:cNvPr id="0" name=""/>
        <dsp:cNvSpPr/>
      </dsp:nvSpPr>
      <dsp:spPr>
        <a:xfrm>
          <a:off x="127720" y="2538319"/>
          <a:ext cx="232445" cy="23221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98C896-3A91-4C0B-9FBC-B3D35A76DA3C}">
      <dsp:nvSpPr>
        <dsp:cNvPr id="0" name=""/>
        <dsp:cNvSpPr/>
      </dsp:nvSpPr>
      <dsp:spPr>
        <a:xfrm>
          <a:off x="487886" y="2443321"/>
          <a:ext cx="3417042" cy="488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667" tIns="51667" rIns="51667" bIns="5166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1 Unit of Physical Education/Health = .5 Health, .5 Personal Fitness</a:t>
          </a:r>
        </a:p>
      </dsp:txBody>
      <dsp:txXfrm>
        <a:off x="487886" y="2443321"/>
        <a:ext cx="3417042" cy="488187"/>
      </dsp:txXfrm>
    </dsp:sp>
    <dsp:sp modelId="{4372FE5E-851A-4C4F-A8BD-6D8C16FCEFBB}">
      <dsp:nvSpPr>
        <dsp:cNvPr id="0" name=""/>
        <dsp:cNvSpPr/>
      </dsp:nvSpPr>
      <dsp:spPr>
        <a:xfrm>
          <a:off x="0" y="3053555"/>
          <a:ext cx="3941499" cy="4222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CAB317-C8B9-4AB0-9D08-CB1088C42398}">
      <dsp:nvSpPr>
        <dsp:cNvPr id="0" name=""/>
        <dsp:cNvSpPr/>
      </dsp:nvSpPr>
      <dsp:spPr>
        <a:xfrm>
          <a:off x="127720" y="3148554"/>
          <a:ext cx="232445" cy="23221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D4B3FE-3628-4E08-B15B-FA9E3564E6F0}">
      <dsp:nvSpPr>
        <dsp:cNvPr id="0" name=""/>
        <dsp:cNvSpPr/>
      </dsp:nvSpPr>
      <dsp:spPr>
        <a:xfrm>
          <a:off x="487886" y="3053555"/>
          <a:ext cx="3417042" cy="488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667" tIns="51667" rIns="51667" bIns="5166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3 Credits of CTAE and/or World Language and/or Fine Arts</a:t>
          </a:r>
        </a:p>
      </dsp:txBody>
      <dsp:txXfrm>
        <a:off x="487886" y="3053555"/>
        <a:ext cx="3417042" cy="488187"/>
      </dsp:txXfrm>
    </dsp:sp>
    <dsp:sp modelId="{CC64F83C-8C26-4331-B8C5-0E6BA64F3207}">
      <dsp:nvSpPr>
        <dsp:cNvPr id="0" name=""/>
        <dsp:cNvSpPr/>
      </dsp:nvSpPr>
      <dsp:spPr>
        <a:xfrm>
          <a:off x="0" y="3663790"/>
          <a:ext cx="3941499" cy="4222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E3B5B7-843D-492A-AC7D-3E6D19F20FF0}">
      <dsp:nvSpPr>
        <dsp:cNvPr id="0" name=""/>
        <dsp:cNvSpPr/>
      </dsp:nvSpPr>
      <dsp:spPr>
        <a:xfrm>
          <a:off x="127720" y="3758788"/>
          <a:ext cx="232445" cy="232218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C4A89B-433A-47DD-A271-8C83BECAA2A3}">
      <dsp:nvSpPr>
        <dsp:cNvPr id="0" name=""/>
        <dsp:cNvSpPr/>
      </dsp:nvSpPr>
      <dsp:spPr>
        <a:xfrm>
          <a:off x="487886" y="3663790"/>
          <a:ext cx="3417042" cy="488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667" tIns="51667" rIns="51667" bIns="5166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4 Additional Electives </a:t>
          </a:r>
        </a:p>
      </dsp:txBody>
      <dsp:txXfrm>
        <a:off x="487886" y="3663790"/>
        <a:ext cx="3417042" cy="4881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F8E12-57DA-45ED-875E-A3F650D1E9C3}">
      <dsp:nvSpPr>
        <dsp:cNvPr id="0" name=""/>
        <dsp:cNvSpPr/>
      </dsp:nvSpPr>
      <dsp:spPr>
        <a:xfrm>
          <a:off x="240389" y="67058"/>
          <a:ext cx="751658" cy="75165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404DEE-E546-4814-AE8C-332045456EAF}">
      <dsp:nvSpPr>
        <dsp:cNvPr id="0" name=""/>
        <dsp:cNvSpPr/>
      </dsp:nvSpPr>
      <dsp:spPr>
        <a:xfrm>
          <a:off x="400578" y="227248"/>
          <a:ext cx="431279" cy="4312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427654-A4DC-4F5A-A4E5-10359F8B1F4F}">
      <dsp:nvSpPr>
        <dsp:cNvPr id="0" name=""/>
        <dsp:cNvSpPr/>
      </dsp:nvSpPr>
      <dsp:spPr>
        <a:xfrm>
          <a:off x="105" y="1052840"/>
          <a:ext cx="1232226" cy="492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Visual Arts</a:t>
          </a:r>
        </a:p>
      </dsp:txBody>
      <dsp:txXfrm>
        <a:off x="105" y="1052840"/>
        <a:ext cx="1232226" cy="492890"/>
      </dsp:txXfrm>
    </dsp:sp>
    <dsp:sp modelId="{529460EE-25C4-48BA-94BB-966FE5A72F64}">
      <dsp:nvSpPr>
        <dsp:cNvPr id="0" name=""/>
        <dsp:cNvSpPr/>
      </dsp:nvSpPr>
      <dsp:spPr>
        <a:xfrm>
          <a:off x="1688255" y="67058"/>
          <a:ext cx="751658" cy="75165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1521D5-AC48-489A-82BA-0854E5FFFA4B}">
      <dsp:nvSpPr>
        <dsp:cNvPr id="0" name=""/>
        <dsp:cNvSpPr/>
      </dsp:nvSpPr>
      <dsp:spPr>
        <a:xfrm>
          <a:off x="1848444" y="227248"/>
          <a:ext cx="431279" cy="4312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B17403-C47C-41BB-9729-2BE99B7EBA1A}">
      <dsp:nvSpPr>
        <dsp:cNvPr id="0" name=""/>
        <dsp:cNvSpPr/>
      </dsp:nvSpPr>
      <dsp:spPr>
        <a:xfrm>
          <a:off x="1447971" y="1052840"/>
          <a:ext cx="1232226" cy="492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/>
            <a:t>Media Arts</a:t>
          </a:r>
        </a:p>
      </dsp:txBody>
      <dsp:txXfrm>
        <a:off x="1447971" y="1052840"/>
        <a:ext cx="1232226" cy="492890"/>
      </dsp:txXfrm>
    </dsp:sp>
    <dsp:sp modelId="{41266798-F146-4800-AF6B-A3F31D4610FE}">
      <dsp:nvSpPr>
        <dsp:cNvPr id="0" name=""/>
        <dsp:cNvSpPr/>
      </dsp:nvSpPr>
      <dsp:spPr>
        <a:xfrm>
          <a:off x="3136121" y="67058"/>
          <a:ext cx="751658" cy="75165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3B5C10-C9FB-48C9-98CE-AD5E81483C61}">
      <dsp:nvSpPr>
        <dsp:cNvPr id="0" name=""/>
        <dsp:cNvSpPr/>
      </dsp:nvSpPr>
      <dsp:spPr>
        <a:xfrm>
          <a:off x="3296311" y="227248"/>
          <a:ext cx="431279" cy="4312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E24032-7D88-4438-B695-920C8FCCD5C9}">
      <dsp:nvSpPr>
        <dsp:cNvPr id="0" name=""/>
        <dsp:cNvSpPr/>
      </dsp:nvSpPr>
      <dsp:spPr>
        <a:xfrm>
          <a:off x="2895837" y="1052840"/>
          <a:ext cx="1232226" cy="492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Band, Chorus, Orchestra</a:t>
          </a:r>
        </a:p>
      </dsp:txBody>
      <dsp:txXfrm>
        <a:off x="2895837" y="1052840"/>
        <a:ext cx="1232226" cy="492890"/>
      </dsp:txXfrm>
    </dsp:sp>
    <dsp:sp modelId="{C3511771-E676-4538-9116-526AFFECEAAF}">
      <dsp:nvSpPr>
        <dsp:cNvPr id="0" name=""/>
        <dsp:cNvSpPr/>
      </dsp:nvSpPr>
      <dsp:spPr>
        <a:xfrm>
          <a:off x="964322" y="1853787"/>
          <a:ext cx="751658" cy="75165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52193D-80D7-4EE8-A33E-86041979E762}">
      <dsp:nvSpPr>
        <dsp:cNvPr id="0" name=""/>
        <dsp:cNvSpPr/>
      </dsp:nvSpPr>
      <dsp:spPr>
        <a:xfrm>
          <a:off x="1124511" y="2013976"/>
          <a:ext cx="431279" cy="43127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29CA49-01FA-4295-B4D0-A3E1BE17AAF3}">
      <dsp:nvSpPr>
        <dsp:cNvPr id="0" name=""/>
        <dsp:cNvSpPr/>
      </dsp:nvSpPr>
      <dsp:spPr>
        <a:xfrm>
          <a:off x="724038" y="2839568"/>
          <a:ext cx="1232226" cy="492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Tech Theatre</a:t>
          </a:r>
        </a:p>
      </dsp:txBody>
      <dsp:txXfrm>
        <a:off x="724038" y="2839568"/>
        <a:ext cx="1232226" cy="492890"/>
      </dsp:txXfrm>
    </dsp:sp>
    <dsp:sp modelId="{153F82F3-85E3-43F9-9A7D-40D40BEBD1EE}">
      <dsp:nvSpPr>
        <dsp:cNvPr id="0" name=""/>
        <dsp:cNvSpPr/>
      </dsp:nvSpPr>
      <dsp:spPr>
        <a:xfrm>
          <a:off x="2412188" y="1853787"/>
          <a:ext cx="751658" cy="75165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9C89E8-EF22-4E15-9412-3AFEE395BFDF}">
      <dsp:nvSpPr>
        <dsp:cNvPr id="0" name=""/>
        <dsp:cNvSpPr/>
      </dsp:nvSpPr>
      <dsp:spPr>
        <a:xfrm>
          <a:off x="2572377" y="2013976"/>
          <a:ext cx="431279" cy="43127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0A125B-C21D-4FED-9020-32397F652BBD}">
      <dsp:nvSpPr>
        <dsp:cNvPr id="0" name=""/>
        <dsp:cNvSpPr/>
      </dsp:nvSpPr>
      <dsp:spPr>
        <a:xfrm>
          <a:off x="2171904" y="2839568"/>
          <a:ext cx="1232226" cy="492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Theatre Acting</a:t>
          </a:r>
        </a:p>
      </dsp:txBody>
      <dsp:txXfrm>
        <a:off x="2171904" y="2839568"/>
        <a:ext cx="1232226" cy="492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343E-AFEE-406A-BA13-637DA2D7DB2A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B728-FEC8-434B-9134-D1A72EB8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22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343E-AFEE-406A-BA13-637DA2D7DB2A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B728-FEC8-434B-9134-D1A72EB8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13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343E-AFEE-406A-BA13-637DA2D7DB2A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B728-FEC8-434B-9134-D1A72EB8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42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5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391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391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391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391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391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44342459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343E-AFEE-406A-BA13-637DA2D7DB2A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B728-FEC8-434B-9134-D1A72EB8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55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343E-AFEE-406A-BA13-637DA2D7DB2A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B728-FEC8-434B-9134-D1A72EB8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31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343E-AFEE-406A-BA13-637DA2D7DB2A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B728-FEC8-434B-9134-D1A72EB8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61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343E-AFEE-406A-BA13-637DA2D7DB2A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B728-FEC8-434B-9134-D1A72EB8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79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343E-AFEE-406A-BA13-637DA2D7DB2A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B728-FEC8-434B-9134-D1A72EB8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98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343E-AFEE-406A-BA13-637DA2D7DB2A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B728-FEC8-434B-9134-D1A72EB8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75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343E-AFEE-406A-BA13-637DA2D7DB2A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B728-FEC8-434B-9134-D1A72EB8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86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343E-AFEE-406A-BA13-637DA2D7DB2A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B728-FEC8-434B-9134-D1A72EB8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58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9343E-AFEE-406A-BA13-637DA2D7DB2A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3B728-FEC8-434B-9134-D1A72EB8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545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www.forsyth.k12.ga.us/Page/21799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flickr.com/photos/154958442@N02/36636078134/in/album-7215768662108598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precalcone/chapter/use-the-graph-of-a-one-to-one-function-to-graph-its-inverse-function-on-the-same-axes/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2024062" y="388307"/>
            <a:ext cx="8072438" cy="1495858"/>
          </a:xfrm>
          <a:prstGeom prst="rect">
            <a:avLst/>
          </a:prstGeom>
        </p:spPr>
        <p:txBody>
          <a:bodyPr/>
          <a:lstStyle>
            <a:lvl1pPr>
              <a:defRPr sz="6800">
                <a:solidFill>
                  <a:srgbClr val="D41D0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lang="en-US" sz="4781" b="1">
                <a:effectLst>
                  <a:outerShdw blurRad="50800" dist="25400" dir="5400000" rotWithShape="0">
                    <a:srgbClr val="000000"/>
                  </a:outerShdw>
                </a:effectLst>
              </a:rPr>
              <a:t>Class of 2024</a:t>
            </a:r>
            <a:endParaRPr sz="4781" b="1">
              <a:effectLst>
                <a:outerShdw blurRad="50800" dist="25400" dir="5400000" rotWithShape="0">
                  <a:srgbClr val="000000"/>
                </a:outerShdw>
              </a:effectLst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96437" indent="-96437" algn="ctr" defTabSz="164300">
              <a:spcBef>
                <a:spcPts val="1125"/>
              </a:spcBef>
              <a:buNone/>
              <a:defRPr sz="1800">
                <a:solidFill>
                  <a:srgbClr val="000000"/>
                </a:solidFill>
                <a:effectLst/>
              </a:defRPr>
            </a:pPr>
            <a:endParaRPr sz="2109">
              <a:solidFill>
                <a:srgbClr val="FDFDFD"/>
              </a:solidFill>
              <a:effectLst>
                <a:outerShdw blurRad="20320" dist="10160" dir="5400000" rotWithShape="0">
                  <a:srgbClr val="000000"/>
                </a:outerShdw>
              </a:effectLst>
            </a:endParaRPr>
          </a:p>
          <a:p>
            <a:pPr marL="96437" indent="-96437" algn="ctr" defTabSz="164300">
              <a:spcBef>
                <a:spcPts val="1125"/>
              </a:spcBef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lang="en-US" sz="2475">
                <a:solidFill>
                  <a:srgbClr val="FDFDFD"/>
                </a:solidFill>
                <a:effectLst>
                  <a:outerShdw blurRad="20320" dist="10160" dir="5400000" rotWithShape="0">
                    <a:srgbClr val="000000"/>
                  </a:outerShdw>
                </a:effectLst>
              </a:rPr>
              <a:t> </a:t>
            </a:r>
            <a:endParaRPr sz="2475">
              <a:solidFill>
                <a:srgbClr val="FDFDFD"/>
              </a:solidFill>
              <a:effectLst>
                <a:outerShdw blurRad="20320" dist="10160" dir="5400000" rotWithShape="0">
                  <a:srgbClr val="000000"/>
                </a:outerShdw>
              </a:effectLst>
            </a:endParaRPr>
          </a:p>
        </p:txBody>
      </p:sp>
      <p:pic>
        <p:nvPicPr>
          <p:cNvPr id="40" name="The Official FCHS Bulldog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37754" y="1257944"/>
            <a:ext cx="5443572" cy="506102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2E8AE3-0927-4676-9367-9992E1D4D2E4}"/>
              </a:ext>
            </a:extLst>
          </p:cNvPr>
          <p:cNvSpPr txBox="1"/>
          <p:nvPr/>
        </p:nvSpPr>
        <p:spPr>
          <a:xfrm>
            <a:off x="245956" y="185090"/>
            <a:ext cx="12150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/>
              <a:t>C-House 101</a:t>
            </a:r>
          </a:p>
        </p:txBody>
      </p:sp>
    </p:spTree>
  </p:cSld>
  <p:clrMapOvr>
    <a:masterClrMapping/>
  </p:clrMapOvr>
  <p:transition spd="med" advTm="47083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8A48D457-4127-62D7-62F5-B13F5D31C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985" y="2245944"/>
            <a:ext cx="4260814" cy="3184958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A7A0E6-4A49-42AC-A008-57E44823A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World Language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9CE4FE-3D61-4620-9DE6-25D81D4F1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4128169" cy="33995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All University System of Georgia 4-year colleges and most private colleges require 2 consecutive years of the same World Language for admission.  </a:t>
            </a:r>
          </a:p>
          <a:p>
            <a:r>
              <a:rPr lang="en-US" sz="2000" dirty="0"/>
              <a:t>FCHS World Language offerings</a:t>
            </a:r>
            <a:endParaRPr lang="en-US" sz="2000" dirty="0">
              <a:cs typeface="Calibri"/>
            </a:endParaRPr>
          </a:p>
          <a:p>
            <a:pPr lvl="1"/>
            <a:r>
              <a:rPr lang="en-US" sz="2000" dirty="0"/>
              <a:t>American Sign Language </a:t>
            </a:r>
          </a:p>
          <a:p>
            <a:pPr lvl="1"/>
            <a:r>
              <a:rPr lang="en-US" sz="2000" dirty="0"/>
              <a:t>German</a:t>
            </a:r>
            <a:endParaRPr lang="en-US" sz="2000" dirty="0">
              <a:cs typeface="Calibri"/>
            </a:endParaRPr>
          </a:p>
          <a:p>
            <a:pPr lvl="1"/>
            <a:r>
              <a:rPr lang="en-US" sz="2000" dirty="0"/>
              <a:t>Spanish </a:t>
            </a:r>
            <a:endParaRPr lang="en-US" sz="2000" dirty="0">
              <a:cs typeface="Calibri"/>
            </a:endParaRPr>
          </a:p>
          <a:p>
            <a:pPr lvl="1"/>
            <a:r>
              <a:rPr lang="en-US" sz="2000" dirty="0"/>
              <a:t>Native Speaker Spanish</a:t>
            </a:r>
            <a:endParaRPr lang="en-US" sz="2000" dirty="0">
              <a:cs typeface="Calibri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65474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0452-677D-8BEE-50C6-53F7188EA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CTAE Pathways</a:t>
            </a:r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C7883B9E-FC19-D64B-BA83-3D756FB0F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" y="2148308"/>
            <a:ext cx="3425957" cy="256090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6DFD4-71B1-46D8-E81B-7D6F5CB10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84949" y="1533771"/>
            <a:ext cx="3839848" cy="415436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/>
            <a:r>
              <a:rPr lang="en-US" sz="2000" dirty="0"/>
              <a:t>Automotive Technology </a:t>
            </a:r>
            <a:endParaRPr lang="en-US" sz="2000" dirty="0">
              <a:cs typeface="Calibri"/>
            </a:endParaRPr>
          </a:p>
          <a:p>
            <a:pPr marL="0"/>
            <a:r>
              <a:rPr lang="en-US" sz="2000" dirty="0"/>
              <a:t>A/V Tech and Film</a:t>
            </a:r>
            <a:endParaRPr lang="en-US" sz="2000" dirty="0">
              <a:cs typeface="Calibri"/>
            </a:endParaRPr>
          </a:p>
          <a:p>
            <a:pPr marL="0"/>
            <a:r>
              <a:rPr lang="en-US" sz="2000" dirty="0"/>
              <a:t>Cloud Computing </a:t>
            </a:r>
            <a:endParaRPr lang="en-US" sz="2000" dirty="0">
              <a:cs typeface="Calibri"/>
            </a:endParaRPr>
          </a:p>
          <a:p>
            <a:pPr marL="0"/>
            <a:r>
              <a:rPr lang="en-US" sz="2000" dirty="0"/>
              <a:t>Computer Science</a:t>
            </a:r>
            <a:endParaRPr lang="en-US" sz="2000" dirty="0">
              <a:cs typeface="Calibri"/>
            </a:endParaRPr>
          </a:p>
          <a:p>
            <a:pPr marL="0"/>
            <a:r>
              <a:rPr lang="en-US" sz="2000" dirty="0"/>
              <a:t>Cosmetology </a:t>
            </a:r>
            <a:endParaRPr lang="en-US" sz="2000" dirty="0">
              <a:cs typeface="Calibri"/>
            </a:endParaRPr>
          </a:p>
          <a:p>
            <a:pPr marL="0"/>
            <a:r>
              <a:rPr lang="en-US" sz="2000" dirty="0"/>
              <a:t>Film Production</a:t>
            </a:r>
            <a:endParaRPr lang="en-US" sz="2000" dirty="0">
              <a:cs typeface="Calibri"/>
            </a:endParaRPr>
          </a:p>
          <a:p>
            <a:pPr marL="0"/>
            <a:r>
              <a:rPr lang="en-US" sz="2000" dirty="0"/>
              <a:t>Marketing and Management </a:t>
            </a:r>
            <a:endParaRPr lang="en-US" sz="2000" dirty="0">
              <a:cs typeface="Calibri"/>
            </a:endParaRPr>
          </a:p>
          <a:p>
            <a:pPr marL="0"/>
            <a:r>
              <a:rPr lang="en-US" sz="2000" dirty="0"/>
              <a:t>Marketing Communications            </a:t>
            </a:r>
            <a:endParaRPr lang="en-US" sz="2000" dirty="0">
              <a:cs typeface="Calibri"/>
            </a:endParaRPr>
          </a:p>
          <a:p>
            <a:pPr marL="0"/>
            <a:r>
              <a:rPr lang="en-US" sz="2000" dirty="0"/>
              <a:t>Sports and Entertainment Marketing</a:t>
            </a:r>
            <a:endParaRPr lang="en-US" sz="2000" dirty="0">
              <a:cs typeface="Calibri"/>
            </a:endParaRPr>
          </a:p>
          <a:p>
            <a:pPr marL="0"/>
            <a:endParaRPr lang="en-US" sz="2000" dirty="0">
              <a:cs typeface="Calibri"/>
            </a:endParaRPr>
          </a:p>
          <a:p>
            <a:pPr marL="0"/>
            <a:endParaRPr lang="en-US" sz="2000" dirty="0">
              <a:cs typeface="Calibri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8BDED11-417E-F9D7-5A13-EA5218D81892}"/>
              </a:ext>
            </a:extLst>
          </p:cNvPr>
          <p:cNvSpPr txBox="1">
            <a:spLocks/>
          </p:cNvSpPr>
          <p:nvPr/>
        </p:nvSpPr>
        <p:spPr>
          <a:xfrm>
            <a:off x="7961727" y="1528020"/>
            <a:ext cx="3839848" cy="41543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sz="2000" dirty="0">
                <a:cs typeface="Calibri"/>
              </a:rPr>
              <a:t>Nutrition and Food</a:t>
            </a:r>
            <a:endParaRPr lang="en-US" sz="2000" dirty="0"/>
          </a:p>
          <a:p>
            <a:pPr marL="0"/>
            <a:r>
              <a:rPr lang="en-US" sz="2000" dirty="0"/>
              <a:t>Teaching as a Profession           </a:t>
            </a:r>
            <a:endParaRPr lang="en-US" sz="2000" dirty="0">
              <a:cs typeface="Calibri"/>
            </a:endParaRPr>
          </a:p>
          <a:p>
            <a:pPr marL="0"/>
            <a:r>
              <a:rPr lang="en-US" sz="2000" dirty="0"/>
              <a:t>Veterinary Science</a:t>
            </a:r>
            <a:endParaRPr lang="en-US" sz="2000" dirty="0">
              <a:cs typeface="Calibri"/>
            </a:endParaRPr>
          </a:p>
          <a:p>
            <a:pPr marL="0"/>
            <a:r>
              <a:rPr lang="en-US" sz="2000" dirty="0"/>
              <a:t>Workforce Ready </a:t>
            </a:r>
            <a:endParaRPr lang="en-US" sz="2000" dirty="0">
              <a:cs typeface="Calibri"/>
            </a:endParaRPr>
          </a:p>
          <a:p>
            <a:pPr marL="0"/>
            <a:r>
              <a:rPr lang="en-US" sz="2000" dirty="0"/>
              <a:t>Engineering </a:t>
            </a:r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013671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42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8" name="Picture 138" descr="Logo&#10;&#10;Description automatically generated">
            <a:extLst>
              <a:ext uri="{FF2B5EF4-FFF2-40B4-BE49-F238E27FC236}">
                <a16:creationId xmlns:a16="http://schemas.microsoft.com/office/drawing/2014/main" id="{A3A072CA-85D4-98FF-C266-ECEB017B6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985" y="2245944"/>
            <a:ext cx="4260814" cy="3184958"/>
          </a:xfrm>
          <a:prstGeom prst="rect">
            <a:avLst/>
          </a:prstGeom>
        </p:spPr>
      </p:pic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83D48D-B414-4546-B45B-0385F76FA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>
            <a:normAutofit/>
          </a:bodyPr>
          <a:lstStyle/>
          <a:p>
            <a:r>
              <a:rPr lang="en-US"/>
              <a:t> Fine Art Courses</a:t>
            </a: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6FDBEC7F-8325-9B65-1356-A99F1CE963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8742359"/>
              </p:ext>
            </p:extLst>
          </p:nvPr>
        </p:nvGraphicFramePr>
        <p:xfrm>
          <a:off x="838199" y="1825625"/>
          <a:ext cx="4128169" cy="3399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0181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calendar on a table stacked on top of notebooks">
            <a:extLst>
              <a:ext uri="{FF2B5EF4-FFF2-40B4-BE49-F238E27FC236}">
                <a16:creationId xmlns:a16="http://schemas.microsoft.com/office/drawing/2014/main" id="{0E5E9EC7-D3F1-47DA-9C78-6104D698C0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93" r="3" b="3"/>
          <a:stretch/>
        </p:blipFill>
        <p:spPr>
          <a:xfrm>
            <a:off x="8038919" y="10"/>
            <a:ext cx="4153081" cy="2606030"/>
          </a:xfrm>
          <a:prstGeom prst="rect">
            <a:avLst/>
          </a:prstGeom>
        </p:spPr>
      </p:pic>
      <p:pic>
        <p:nvPicPr>
          <p:cNvPr id="4" name="Picture 5" descr="Logo&#10;&#10;Description automatically generated">
            <a:extLst>
              <a:ext uri="{FF2B5EF4-FFF2-40B4-BE49-F238E27FC236}">
                <a16:creationId xmlns:a16="http://schemas.microsoft.com/office/drawing/2014/main" id="{A2EBB3A3-9E67-BD1D-2BAB-53B288066B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28" b="4966"/>
          <a:stretch/>
        </p:blipFill>
        <p:spPr>
          <a:xfrm>
            <a:off x="6062775" y="2606040"/>
            <a:ext cx="6129225" cy="425196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3CBE267-1877-479F-82F0-E4BAA5BCE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9737577" cy="6858478"/>
          </a:xfrm>
          <a:custGeom>
            <a:avLst/>
            <a:gdLst>
              <a:gd name="connsiteX0" fmla="*/ 0 w 9737577"/>
              <a:gd name="connsiteY0" fmla="*/ 0 h 6858478"/>
              <a:gd name="connsiteX1" fmla="*/ 268876 w 9737577"/>
              <a:gd name="connsiteY1" fmla="*/ 0 h 6858478"/>
              <a:gd name="connsiteX2" fmla="*/ 1554480 w 9737577"/>
              <a:gd name="connsiteY2" fmla="*/ 0 h 6858478"/>
              <a:gd name="connsiteX3" fmla="*/ 5489397 w 9737577"/>
              <a:gd name="connsiteY3" fmla="*/ 0 h 6858478"/>
              <a:gd name="connsiteX4" fmla="*/ 6555625 w 9737577"/>
              <a:gd name="connsiteY4" fmla="*/ 0 h 6858478"/>
              <a:gd name="connsiteX5" fmla="*/ 6561202 w 9737577"/>
              <a:gd name="connsiteY5" fmla="*/ 0 h 6858478"/>
              <a:gd name="connsiteX6" fmla="*/ 9737577 w 9737577"/>
              <a:gd name="connsiteY6" fmla="*/ 6858478 h 6858478"/>
              <a:gd name="connsiteX7" fmla="*/ 2313022 w 9737577"/>
              <a:gd name="connsiteY7" fmla="*/ 6858478 h 6858478"/>
              <a:gd name="connsiteX8" fmla="*/ 2313282 w 9737577"/>
              <a:gd name="connsiteY8" fmla="*/ 6857916 h 6858478"/>
              <a:gd name="connsiteX9" fmla="*/ 1554480 w 9737577"/>
              <a:gd name="connsiteY9" fmla="*/ 6857916 h 6858478"/>
              <a:gd name="connsiteX10" fmla="*/ 1554480 w 9737577"/>
              <a:gd name="connsiteY10" fmla="*/ 6858000 h 6858478"/>
              <a:gd name="connsiteX11" fmla="*/ 0 w 9737577"/>
              <a:gd name="connsiteY11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37577" h="6858478">
                <a:moveTo>
                  <a:pt x="0" y="0"/>
                </a:moveTo>
                <a:lnTo>
                  <a:pt x="268876" y="0"/>
                </a:lnTo>
                <a:lnTo>
                  <a:pt x="1554480" y="0"/>
                </a:lnTo>
                <a:lnTo>
                  <a:pt x="5489397" y="0"/>
                </a:lnTo>
                <a:lnTo>
                  <a:pt x="6555625" y="0"/>
                </a:lnTo>
                <a:lnTo>
                  <a:pt x="6561202" y="0"/>
                </a:lnTo>
                <a:lnTo>
                  <a:pt x="9737577" y="6858478"/>
                </a:lnTo>
                <a:lnTo>
                  <a:pt x="2313022" y="6858478"/>
                </a:lnTo>
                <a:lnTo>
                  <a:pt x="2313282" y="6857916"/>
                </a:lnTo>
                <a:lnTo>
                  <a:pt x="1554480" y="6857916"/>
                </a:lnTo>
                <a:lnTo>
                  <a:pt x="155448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2EA12E3-1C9E-43D7-ABCC-C16A6ED4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9308951" cy="6858478"/>
          </a:xfrm>
          <a:custGeom>
            <a:avLst/>
            <a:gdLst>
              <a:gd name="connsiteX0" fmla="*/ 0 w 9308951"/>
              <a:gd name="connsiteY0" fmla="*/ 0 h 6858478"/>
              <a:gd name="connsiteX1" fmla="*/ 838200 w 9308951"/>
              <a:gd name="connsiteY1" fmla="*/ 0 h 6858478"/>
              <a:gd name="connsiteX2" fmla="*/ 838200 w 9308951"/>
              <a:gd name="connsiteY2" fmla="*/ 479 h 6858478"/>
              <a:gd name="connsiteX3" fmla="*/ 1230899 w 9308951"/>
              <a:gd name="connsiteY3" fmla="*/ 479 h 6858478"/>
              <a:gd name="connsiteX4" fmla="*/ 1230899 w 9308951"/>
              <a:gd name="connsiteY4" fmla="*/ 0 h 6858478"/>
              <a:gd name="connsiteX5" fmla="*/ 5060771 w 9308951"/>
              <a:gd name="connsiteY5" fmla="*/ 0 h 6858478"/>
              <a:gd name="connsiteX6" fmla="*/ 6126999 w 9308951"/>
              <a:gd name="connsiteY6" fmla="*/ 0 h 6858478"/>
              <a:gd name="connsiteX7" fmla="*/ 6132576 w 9308951"/>
              <a:gd name="connsiteY7" fmla="*/ 0 h 6858478"/>
              <a:gd name="connsiteX8" fmla="*/ 9308951 w 9308951"/>
              <a:gd name="connsiteY8" fmla="*/ 6858478 h 6858478"/>
              <a:gd name="connsiteX9" fmla="*/ 1884396 w 9308951"/>
              <a:gd name="connsiteY9" fmla="*/ 6858478 h 6858478"/>
              <a:gd name="connsiteX10" fmla="*/ 1884656 w 9308951"/>
              <a:gd name="connsiteY10" fmla="*/ 6857916 h 6858478"/>
              <a:gd name="connsiteX11" fmla="*/ 1230899 w 9308951"/>
              <a:gd name="connsiteY11" fmla="*/ 6857916 h 6858478"/>
              <a:gd name="connsiteX12" fmla="*/ 1230899 w 9308951"/>
              <a:gd name="connsiteY12" fmla="*/ 6858478 h 6858478"/>
              <a:gd name="connsiteX13" fmla="*/ 651890 w 9308951"/>
              <a:gd name="connsiteY13" fmla="*/ 6858478 h 6858478"/>
              <a:gd name="connsiteX14" fmla="*/ 651890 w 9308951"/>
              <a:gd name="connsiteY14" fmla="*/ 6858000 h 6858478"/>
              <a:gd name="connsiteX15" fmla="*/ 0 w 9308951"/>
              <a:gd name="connsiteY15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308951" h="6858478">
                <a:moveTo>
                  <a:pt x="0" y="0"/>
                </a:moveTo>
                <a:lnTo>
                  <a:pt x="838200" y="0"/>
                </a:lnTo>
                <a:lnTo>
                  <a:pt x="838200" y="479"/>
                </a:lnTo>
                <a:lnTo>
                  <a:pt x="1230899" y="479"/>
                </a:lnTo>
                <a:lnTo>
                  <a:pt x="1230899" y="0"/>
                </a:lnTo>
                <a:lnTo>
                  <a:pt x="5060771" y="0"/>
                </a:lnTo>
                <a:lnTo>
                  <a:pt x="6126999" y="0"/>
                </a:lnTo>
                <a:lnTo>
                  <a:pt x="6132576" y="0"/>
                </a:lnTo>
                <a:lnTo>
                  <a:pt x="9308951" y="6858478"/>
                </a:lnTo>
                <a:lnTo>
                  <a:pt x="1884396" y="6858478"/>
                </a:lnTo>
                <a:lnTo>
                  <a:pt x="1884656" y="6857916"/>
                </a:lnTo>
                <a:lnTo>
                  <a:pt x="1230899" y="6857916"/>
                </a:lnTo>
                <a:lnTo>
                  <a:pt x="1230899" y="6858478"/>
                </a:lnTo>
                <a:lnTo>
                  <a:pt x="651890" y="6858478"/>
                </a:lnTo>
                <a:lnTo>
                  <a:pt x="6518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5F208A-A77E-4270-800D-FA5BEEC5D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365125"/>
            <a:ext cx="6806609" cy="1325563"/>
          </a:xfrm>
        </p:spPr>
        <p:txBody>
          <a:bodyPr>
            <a:normAutofit/>
          </a:bodyPr>
          <a:lstStyle/>
          <a:p>
            <a:r>
              <a:rPr lang="en-US"/>
              <a:t>Balance and Rigor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9B10E-C5D0-44E0-AA3C-CD1B22164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5851850" cy="41543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/>
              <a:t>Schedule</a:t>
            </a:r>
            <a:endParaRPr lang="en-US" dirty="0"/>
          </a:p>
          <a:p>
            <a:pPr lvl="1"/>
            <a:r>
              <a:rPr lang="en-US" sz="2000" dirty="0"/>
              <a:t>Course load: On level, Honors, AP, Dual Enrollment</a:t>
            </a:r>
            <a:endParaRPr lang="en-US" sz="2000" dirty="0">
              <a:cs typeface="Calibri"/>
            </a:endParaRPr>
          </a:p>
          <a:p>
            <a:pPr lvl="1"/>
            <a:r>
              <a:rPr lang="en-US" sz="2000" dirty="0"/>
              <a:t>Dual Enrollment/FVA/GAVS (Spring Deadline)</a:t>
            </a:r>
            <a:endParaRPr lang="en-US" sz="2000" dirty="0">
              <a:cs typeface="Calibri" panose="020F0502020204030204"/>
            </a:endParaRPr>
          </a:p>
          <a:p>
            <a:pPr lvl="1"/>
            <a:r>
              <a:rPr lang="en-US" sz="2000" dirty="0"/>
              <a:t>Extra-curricular</a:t>
            </a:r>
            <a:endParaRPr lang="en-US" sz="2000" dirty="0">
              <a:cs typeface="Calibri" panose="020F0502020204030204"/>
            </a:endParaRPr>
          </a:p>
          <a:p>
            <a:pPr lvl="1"/>
            <a:r>
              <a:rPr lang="en-US" sz="2000" dirty="0"/>
              <a:t>Work</a:t>
            </a:r>
            <a:endParaRPr lang="en-US" sz="2000" dirty="0">
              <a:cs typeface="Calibri" panose="020F0502020204030204"/>
            </a:endParaRPr>
          </a:p>
          <a:p>
            <a:pPr lvl="1"/>
            <a:r>
              <a:rPr lang="en-US" sz="2000" dirty="0"/>
              <a:t>Community Service</a:t>
            </a:r>
            <a:endParaRPr lang="en-US" sz="2000" dirty="0">
              <a:cs typeface="Calibri" panose="020F0502020204030204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21224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8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0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2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471FCC-56EE-4A2A-806F-531EA91D1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GPA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33526E9-8677-43D0-AA56-234FEF915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199" y="1825625"/>
            <a:ext cx="4128169" cy="339951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-228600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1" i="0" u="sng" strike="noStrike" cap="none" normalizeH="0" baseline="0">
                <a:ln>
                  <a:noFill/>
                </a:ln>
                <a:effectLst/>
                <a:latin typeface="+mn-lt"/>
              </a:rPr>
              <a:t>Forsyth Central GPA:</a:t>
            </a:r>
            <a:endParaRPr kumimoji="0" lang="en-US" altLang="en-US" sz="2000" b="0" i="0" u="none" strike="noStrike" cap="none" normalizeH="0" baseline="0">
              <a:ln>
                <a:noFill/>
              </a:ln>
              <a:effectLst/>
              <a:latin typeface="+mn-lt"/>
            </a:endParaRPr>
          </a:p>
          <a:p>
            <a:pPr marL="0" marR="0" lvl="0" indent="-228600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  <a:latin typeface="+mn-lt"/>
              </a:rPr>
              <a:t>All Classes taken 9</a:t>
            </a:r>
            <a:r>
              <a:rPr kumimoji="0" lang="en-US" altLang="en-US" sz="2000" b="0" i="0" u="none" strike="noStrike" cap="none" normalizeH="0" baseline="30000">
                <a:ln>
                  <a:noFill/>
                </a:ln>
                <a:effectLst/>
                <a:latin typeface="+mn-lt"/>
              </a:rPr>
              <a:t>th</a:t>
            </a: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  <a:latin typeface="+mn-lt"/>
              </a:rPr>
              <a:t>-12</a:t>
            </a:r>
            <a:r>
              <a:rPr kumimoji="0" lang="en-US" altLang="en-US" sz="2000" b="0" i="0" u="none" strike="noStrike" cap="none" normalizeH="0" baseline="30000">
                <a:ln>
                  <a:noFill/>
                </a:ln>
                <a:effectLst/>
                <a:latin typeface="+mn-lt"/>
              </a:rPr>
              <a:t>th</a:t>
            </a: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  <a:latin typeface="+mn-lt"/>
              </a:rPr>
              <a:t> are factored into GPA</a:t>
            </a:r>
          </a:p>
          <a:p>
            <a:pPr marL="0" marR="0" lvl="0" indent="-228600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  <a:latin typeface="+mn-lt"/>
              </a:rPr>
              <a:t>AP/Dual Enrollment full quality point given</a:t>
            </a:r>
          </a:p>
          <a:p>
            <a:pPr marL="0" marR="0" lvl="0" indent="-228600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  <a:latin typeface="+mn-lt"/>
              </a:rPr>
              <a:t>Pay attention to the credit awarded for the class</a:t>
            </a:r>
          </a:p>
          <a:p>
            <a:pPr marL="457200" marR="0" lvl="1" indent="-228600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  <a:latin typeface="+mn-lt"/>
              </a:rPr>
              <a:t>1.0 yearlong courses</a:t>
            </a:r>
          </a:p>
          <a:p>
            <a:pPr marL="457200" marR="0" lvl="1" indent="-228600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  <a:latin typeface="+mn-lt"/>
              </a:rPr>
              <a:t>.5 semester long courses</a:t>
            </a:r>
          </a:p>
        </p:txBody>
      </p:sp>
      <p:pic>
        <p:nvPicPr>
          <p:cNvPr id="3" name="Picture 5" descr="Logo&#10;&#10;Description automatically generated">
            <a:extLst>
              <a:ext uri="{FF2B5EF4-FFF2-40B4-BE49-F238E27FC236}">
                <a16:creationId xmlns:a16="http://schemas.microsoft.com/office/drawing/2014/main" id="{C3063F46-7BD5-1CB6-ABC0-46341F93D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071" y="365125"/>
            <a:ext cx="3226557" cy="2411852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144CFC7-8CD9-42FD-914E-66F4E0877F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171428"/>
              </p:ext>
            </p:extLst>
          </p:nvPr>
        </p:nvGraphicFramePr>
        <p:xfrm>
          <a:off x="6409307" y="3073797"/>
          <a:ext cx="5110323" cy="3011251"/>
        </p:xfrm>
        <a:graphic>
          <a:graphicData uri="http://schemas.openxmlformats.org/drawingml/2006/table">
            <a:tbl>
              <a:tblPr firstRow="1" firstCol="1" bandRow="1">
                <a:solidFill>
                  <a:schemeClr val="bg1"/>
                </a:solidFill>
                <a:tableStyleId>{8EC20E35-A176-4012-BC5E-935CFFF8708E}</a:tableStyleId>
              </a:tblPr>
              <a:tblGrid>
                <a:gridCol w="2737284">
                  <a:extLst>
                    <a:ext uri="{9D8B030D-6E8A-4147-A177-3AD203B41FA5}">
                      <a16:colId xmlns:a16="http://schemas.microsoft.com/office/drawing/2014/main" val="2469708664"/>
                    </a:ext>
                  </a:extLst>
                </a:gridCol>
                <a:gridCol w="2373039">
                  <a:extLst>
                    <a:ext uri="{9D8B030D-6E8A-4147-A177-3AD203B41FA5}">
                      <a16:colId xmlns:a16="http://schemas.microsoft.com/office/drawing/2014/main" val="3914347751"/>
                    </a:ext>
                  </a:extLst>
                </a:gridCol>
              </a:tblGrid>
              <a:tr h="3011251">
                <a:tc>
                  <a:txBody>
                    <a:bodyPr/>
                    <a:lstStyle/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cap="none" spc="0">
                          <a:solidFill>
                            <a:schemeClr val="bg1"/>
                          </a:solidFill>
                          <a:effectLst/>
                        </a:rPr>
                        <a:t>Weight for On Level/Honors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100" b="0" cap="none" spc="0">
                          <a:solidFill>
                            <a:schemeClr val="bg1"/>
                          </a:solidFill>
                          <a:effectLst/>
                        </a:rPr>
                        <a:t>A=4.0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100" b="0" cap="none" spc="0">
                          <a:solidFill>
                            <a:schemeClr val="bg1"/>
                          </a:solidFill>
                          <a:effectLst/>
                        </a:rPr>
                        <a:t>B=3.0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100" b="0" cap="none" spc="0">
                          <a:solidFill>
                            <a:schemeClr val="bg1"/>
                          </a:solidFill>
                          <a:effectLst/>
                        </a:rPr>
                        <a:t>C=2.0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100" b="0" cap="none" spc="0">
                          <a:solidFill>
                            <a:schemeClr val="bg1"/>
                          </a:solidFill>
                          <a:effectLst/>
                        </a:rPr>
                        <a:t>F=0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cap="none" spc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100" b="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966" marR="91031" marT="135358" marB="135358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cap="none" spc="0">
                          <a:solidFill>
                            <a:schemeClr val="bg1"/>
                          </a:solidFill>
                          <a:effectLst/>
                        </a:rPr>
                        <a:t>Weight for AP/Dual Enrollment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100" b="0" cap="none" spc="0">
                          <a:solidFill>
                            <a:schemeClr val="bg1"/>
                          </a:solidFill>
                          <a:effectLst/>
                        </a:rPr>
                        <a:t>A=5.0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100" b="0" cap="none" spc="0">
                          <a:solidFill>
                            <a:schemeClr val="bg1"/>
                          </a:solidFill>
                          <a:effectLst/>
                        </a:rPr>
                        <a:t>B=4.0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100" b="0" cap="none" spc="0">
                          <a:solidFill>
                            <a:schemeClr val="bg1"/>
                          </a:solidFill>
                          <a:effectLst/>
                        </a:rPr>
                        <a:t>C=3.0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100" b="0" cap="none" spc="0">
                          <a:solidFill>
                            <a:schemeClr val="bg1"/>
                          </a:solidFill>
                          <a:effectLst/>
                        </a:rPr>
                        <a:t>F=0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cap="none" spc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100" b="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966" marR="91031" marT="135358" marB="13535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146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046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331D2-1F78-4C10-9DDB-88738B568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36" y="0"/>
            <a:ext cx="10515600" cy="1325563"/>
          </a:xfrm>
        </p:spPr>
        <p:txBody>
          <a:bodyPr/>
          <a:lstStyle/>
          <a:p>
            <a:r>
              <a:rPr lang="en-US"/>
              <a:t>GPA continued...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45FA846-60E7-4AEE-9266-E8754DB0B6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6973096"/>
              </p:ext>
            </p:extLst>
          </p:nvPr>
        </p:nvGraphicFramePr>
        <p:xfrm>
          <a:off x="5255213" y="3388969"/>
          <a:ext cx="6383708" cy="2914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91854">
                  <a:extLst>
                    <a:ext uri="{9D8B030D-6E8A-4147-A177-3AD203B41FA5}">
                      <a16:colId xmlns:a16="http://schemas.microsoft.com/office/drawing/2014/main" val="586049384"/>
                    </a:ext>
                  </a:extLst>
                </a:gridCol>
                <a:gridCol w="3191854">
                  <a:extLst>
                    <a:ext uri="{9D8B030D-6E8A-4147-A177-3AD203B41FA5}">
                      <a16:colId xmlns:a16="http://schemas.microsoft.com/office/drawing/2014/main" val="3540459385"/>
                    </a:ext>
                  </a:extLst>
                </a:gridCol>
              </a:tblGrid>
              <a:tr h="2914398">
                <a:tc>
                  <a:txBody>
                    <a:bodyPr/>
                    <a:lstStyle/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Weight for On Level/Honors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>
                          <a:effectLst/>
                        </a:rPr>
                        <a:t>A=4.0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>
                          <a:effectLst/>
                        </a:rPr>
                        <a:t>B=3.0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>
                          <a:effectLst/>
                        </a:rPr>
                        <a:t>C=2.0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>
                          <a:effectLst/>
                        </a:rPr>
                        <a:t>F=0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Weights for AP/Dual Enrollment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>
                          <a:effectLst/>
                        </a:rPr>
                        <a:t>A=4.0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>
                          <a:effectLst/>
                        </a:rPr>
                        <a:t>B=3.5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>
                          <a:effectLst/>
                        </a:rPr>
                        <a:t>C=2.5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>
                          <a:effectLst/>
                        </a:rPr>
                        <a:t>F=0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15635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622A50CA-1461-4204-8BAF-8F4602B70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44" y="1082963"/>
            <a:ext cx="1199992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HOPE/Zell Miller GPA</a:t>
            </a:r>
            <a:endParaRPr kumimoji="0" lang="en-US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core classes taken 9</a:t>
            </a:r>
            <a:r>
              <a:rPr kumimoji="0" lang="en-US" altLang="en-US" sz="24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-12</a:t>
            </a:r>
            <a:r>
              <a:rPr kumimoji="0" lang="en-US" altLang="en-US" sz="24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included in the GPA </a:t>
            </a:r>
            <a:endParaRPr kumimoji="0" lang="en-US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Math, Science, Language Arts, Social Science, World Language, most AP courses</a:t>
            </a:r>
            <a:endParaRPr kumimoji="0" lang="en-US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AP/Dual Enrollment courses awarded .5 quality point with nothing above a 4.0</a:t>
            </a:r>
            <a:endParaRPr kumimoji="0" lang="en-US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 attention to the credit awarded for the class</a:t>
            </a:r>
            <a:endParaRPr kumimoji="0" lang="en-US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1.0 yearlong courses</a:t>
            </a:r>
            <a:endParaRPr kumimoji="0" lang="en-US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.5 semester long courses</a:t>
            </a:r>
            <a:endParaRPr kumimoji="0" lang="en-US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92F3C8-CABC-4D09-B32F-58297D9F7DA4}"/>
              </a:ext>
            </a:extLst>
          </p:cNvPr>
          <p:cNvSpPr/>
          <p:nvPr/>
        </p:nvSpPr>
        <p:spPr>
          <a:xfrm>
            <a:off x="90342" y="4488120"/>
            <a:ext cx="4917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 out the </a:t>
            </a:r>
            <a:r>
              <a:rPr lang="en-US" altLang="en-US" b="1" u="sng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unofficial</a:t>
            </a:r>
            <a:r>
              <a:rPr lang="en-US" alt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GPA calculator that can be found on the counseling webpage at: </a:t>
            </a:r>
            <a:r>
              <a:rPr lang="en-US" alt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https://www.forsyth.k12.ga.us/Page/21799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pic>
        <p:nvPicPr>
          <p:cNvPr id="8" name="Picture 8" descr="Logo&#10;&#10;Description automatically generated">
            <a:extLst>
              <a:ext uri="{FF2B5EF4-FFF2-40B4-BE49-F238E27FC236}">
                <a16:creationId xmlns:a16="http://schemas.microsoft.com/office/drawing/2014/main" id="{243928A8-91D5-969C-B0D3-81FEE5864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186" y="510340"/>
            <a:ext cx="1490913" cy="115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31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CE8878-52D0-4A6D-BA11-73FECAFBD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Sample schedule  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59C1D3A-18BA-49E9-8584-3B42515FA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75" y="2426818"/>
            <a:ext cx="5060300" cy="3997637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Logo&#10;&#10;Description automatically generated">
            <a:extLst>
              <a:ext uri="{FF2B5EF4-FFF2-40B4-BE49-F238E27FC236}">
                <a16:creationId xmlns:a16="http://schemas.microsoft.com/office/drawing/2014/main" id="{015E99D0-5F50-FD1C-DF28-6BFA5341A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027" y="2426818"/>
            <a:ext cx="5348008" cy="39976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12F07A-F462-46D2-B1D5-DD036EBA347A}"/>
              </a:ext>
            </a:extLst>
          </p:cNvPr>
          <p:cNvSpPr txBox="1"/>
          <p:nvPr/>
        </p:nvSpPr>
        <p:spPr>
          <a:xfrm>
            <a:off x="244510" y="2351314"/>
            <a:ext cx="143188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>
              <a:solidFill>
                <a:srgbClr val="FF0000"/>
              </a:solidFill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41D0EB-A42C-49DF-B46F-6D563469948A}"/>
              </a:ext>
            </a:extLst>
          </p:cNvPr>
          <p:cNvSpPr txBox="1"/>
          <p:nvPr/>
        </p:nvSpPr>
        <p:spPr>
          <a:xfrm>
            <a:off x="244511" y="4712677"/>
            <a:ext cx="143188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B26859-70C4-40DF-BF9D-82585AE196A0}"/>
              </a:ext>
            </a:extLst>
          </p:cNvPr>
          <p:cNvSpPr txBox="1"/>
          <p:nvPr/>
        </p:nvSpPr>
        <p:spPr>
          <a:xfrm>
            <a:off x="240323" y="5378325"/>
            <a:ext cx="119575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>
              <a:solidFill>
                <a:srgbClr val="FF0000"/>
              </a:solidFill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66D849-349A-491D-8C70-016FB77B5108}"/>
              </a:ext>
            </a:extLst>
          </p:cNvPr>
          <p:cNvSpPr txBox="1"/>
          <p:nvPr/>
        </p:nvSpPr>
        <p:spPr>
          <a:xfrm>
            <a:off x="240324" y="6043973"/>
            <a:ext cx="119575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9397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8261630-14A5-EC61-9DC3-096B38A3F0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8" r="404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B3A9CC-BE83-472D-A8D0-E66DA6135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College and Career Center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B1300-EC88-42BB-AFF8-CE0B5F2AD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Assistance with Post-Secondary Planning</a:t>
            </a:r>
          </a:p>
          <a:p>
            <a:pPr lvl="1"/>
            <a:r>
              <a:rPr lang="en-US" sz="1600"/>
              <a:t>Scholarships</a:t>
            </a:r>
          </a:p>
          <a:p>
            <a:pPr lvl="1"/>
            <a:r>
              <a:rPr lang="en-US" sz="1600"/>
              <a:t>College Applications</a:t>
            </a:r>
          </a:p>
          <a:p>
            <a:pPr lvl="1"/>
            <a:r>
              <a:rPr lang="en-US" sz="1600"/>
              <a:t>Military Exploration</a:t>
            </a:r>
          </a:p>
          <a:p>
            <a:pPr lvl="1"/>
            <a:r>
              <a:rPr lang="en-US" sz="1600"/>
              <a:t>Career Exploration</a:t>
            </a:r>
          </a:p>
          <a:p>
            <a:pPr lvl="1"/>
            <a:r>
              <a:rPr lang="en-US" sz="1600"/>
              <a:t>College Rep Visits</a:t>
            </a:r>
          </a:p>
          <a:p>
            <a:pPr lvl="1"/>
            <a:r>
              <a:rPr lang="en-US" sz="1600"/>
              <a:t>Essay Assistance</a:t>
            </a:r>
          </a:p>
          <a:p>
            <a:pPr lvl="1"/>
            <a:r>
              <a:rPr lang="en-US" sz="1600"/>
              <a:t>Register for SAT/ACT</a:t>
            </a:r>
          </a:p>
          <a:p>
            <a:pPr marL="457200" lvl="1" indent="0">
              <a:buNone/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14384261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3DA99-2736-4431-8FB1-D07C233E3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C – House Student Supports 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EF80D-DF1D-424C-98D4-F1D8747F86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0000"/>
                </a:solidFill>
              </a:rPr>
              <a:t>Graduation Coach </a:t>
            </a:r>
            <a:r>
              <a:rPr lang="en-US"/>
              <a:t>– Student Success through the years</a:t>
            </a:r>
          </a:p>
          <a:p>
            <a:r>
              <a:rPr lang="en-US">
                <a:solidFill>
                  <a:srgbClr val="FF0000"/>
                </a:solidFill>
              </a:rPr>
              <a:t>School Social Worker </a:t>
            </a:r>
            <a:r>
              <a:rPr lang="en-US"/>
              <a:t>– Assistance for our families and students</a:t>
            </a:r>
            <a:endParaRPr lang="en-US">
              <a:cs typeface="Calibri"/>
            </a:endParaRPr>
          </a:p>
          <a:p>
            <a:r>
              <a:rPr lang="en-US">
                <a:solidFill>
                  <a:srgbClr val="FF0000"/>
                </a:solidFill>
              </a:rPr>
              <a:t>School Nurse</a:t>
            </a:r>
            <a:r>
              <a:rPr lang="en-US"/>
              <a:t> – Caring for the health and well-being of students</a:t>
            </a:r>
            <a:endParaRPr lang="en-US">
              <a:cs typeface="Calibri"/>
            </a:endParaRPr>
          </a:p>
          <a:p>
            <a:r>
              <a:rPr lang="en-US">
                <a:solidFill>
                  <a:srgbClr val="FF0000"/>
                </a:solidFill>
                <a:cs typeface="Calibri"/>
              </a:rPr>
              <a:t>Student Advocacy Specialist</a:t>
            </a:r>
            <a:r>
              <a:rPr lang="en-US">
                <a:solidFill>
                  <a:srgbClr val="FFFFFF"/>
                </a:solidFill>
                <a:cs typeface="Calibri"/>
              </a:rPr>
              <a:t> – offers SEL support to students</a:t>
            </a:r>
            <a:endParaRPr lang="en-US">
              <a:solidFill>
                <a:srgbClr val="FFFFFF"/>
              </a:solidFill>
            </a:endParaRPr>
          </a:p>
          <a:p>
            <a:r>
              <a:rPr lang="en-US">
                <a:solidFill>
                  <a:srgbClr val="FF0000"/>
                </a:solidFill>
              </a:rPr>
              <a:t>“The Well” </a:t>
            </a:r>
            <a:r>
              <a:rPr lang="en-US"/>
              <a:t>(dedicated space w/dedicated </a:t>
            </a:r>
            <a:r>
              <a:rPr lang="en-US">
                <a:solidFill>
                  <a:srgbClr val="FF0000"/>
                </a:solidFill>
              </a:rPr>
              <a:t>Wellness Coach</a:t>
            </a:r>
            <a:r>
              <a:rPr lang="en-US"/>
              <a:t>) supporting our students with movement, mindfulness, relaxation, stress reduction and other services</a:t>
            </a:r>
            <a:endParaRPr lang="en-US">
              <a:cs typeface="Calibri"/>
            </a:endParaRPr>
          </a:p>
          <a:p>
            <a:r>
              <a:rPr lang="en-US">
                <a:solidFill>
                  <a:srgbClr val="FF0000"/>
                </a:solidFill>
              </a:rPr>
              <a:t>Power Hour </a:t>
            </a:r>
            <a:r>
              <a:rPr lang="en-US"/>
              <a:t>– chat with friends or attend tutoring with teachers</a:t>
            </a:r>
            <a:endParaRPr lang="en-US">
              <a:cs typeface="Calibri"/>
            </a:endParaRPr>
          </a:p>
          <a:p>
            <a:r>
              <a:rPr lang="en-US">
                <a:solidFill>
                  <a:srgbClr val="FF0000"/>
                </a:solidFill>
              </a:rPr>
              <a:t>Homeroom</a:t>
            </a:r>
            <a:r>
              <a:rPr lang="en-US"/>
              <a:t> – academic support, clubs and activities </a:t>
            </a: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5977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FDAF65-59C9-42F3-AB98-CD41BCFB0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/>
              <a:t>Get Connected</a:t>
            </a:r>
          </a:p>
        </p:txBody>
      </p:sp>
      <p:pic>
        <p:nvPicPr>
          <p:cNvPr id="29" name="Picture 29" descr="Logo&#10;&#10;Description automatically generated">
            <a:extLst>
              <a:ext uri="{FF2B5EF4-FFF2-40B4-BE49-F238E27FC236}">
                <a16:creationId xmlns:a16="http://schemas.microsoft.com/office/drawing/2014/main" id="{513DD13C-DD2D-E4FA-15F4-47B90B3178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42" r="6047" b="-2"/>
          <a:stretch/>
        </p:blipFill>
        <p:spPr>
          <a:xfrm>
            <a:off x="480060" y="1973854"/>
            <a:ext cx="3425957" cy="2909810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3D47666-4609-44AD-9D7A-9F39E0788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Over 50 Clubs!</a:t>
            </a:r>
            <a:endParaRPr lang="en-US" sz="2000" dirty="0">
              <a:cs typeface="Calibri"/>
            </a:endParaRPr>
          </a:p>
          <a:p>
            <a:r>
              <a:rPr lang="en-US" sz="2000" dirty="0"/>
              <a:t>Athletics</a:t>
            </a:r>
            <a:endParaRPr lang="en-US" sz="2000" dirty="0">
              <a:cs typeface="Calibri"/>
            </a:endParaRPr>
          </a:p>
          <a:p>
            <a:r>
              <a:rPr lang="en-US" sz="2000" dirty="0"/>
              <a:t>Band</a:t>
            </a:r>
            <a:endParaRPr lang="en-US" sz="2000" dirty="0">
              <a:cs typeface="Calibri"/>
            </a:endParaRPr>
          </a:p>
          <a:p>
            <a:r>
              <a:rPr lang="en-US" sz="2000" dirty="0">
                <a:cs typeface="Calibri"/>
              </a:rPr>
              <a:t>Theater &amp; Arts</a:t>
            </a:r>
          </a:p>
          <a:p>
            <a:r>
              <a:rPr lang="en-US" sz="2000" dirty="0">
                <a:cs typeface="Calibri"/>
              </a:rPr>
              <a:t>Join FCAB 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Club Fair: August 29th during lunch/power hour</a:t>
            </a:r>
            <a:endParaRPr lang="en-US" sz="2000" dirty="0">
              <a:cs typeface="Calibri"/>
            </a:endParaRP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Please visit our FCHS webpage under Extracurricular for more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224232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217C6-26BD-4FC1-9161-DB7C9A2FB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654"/>
            <a:ext cx="10515600" cy="1325563"/>
          </a:xfrm>
        </p:spPr>
        <p:txBody>
          <a:bodyPr/>
          <a:lstStyle/>
          <a:p>
            <a:pPr algn="ctr"/>
            <a:r>
              <a:rPr lang="en-US"/>
              <a:t>Meet Your Administration Team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8848B5-66AA-6BAE-3AA6-41E0C4CA7F2D}"/>
              </a:ext>
            </a:extLst>
          </p:cNvPr>
          <p:cNvSpPr txBox="1"/>
          <p:nvPr/>
        </p:nvSpPr>
        <p:spPr>
          <a:xfrm>
            <a:off x="784411" y="3048000"/>
            <a:ext cx="153688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Dr. Josh Lowe Principal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FEACF7-21AE-EEF1-0C66-3882CF41AEDD}"/>
              </a:ext>
            </a:extLst>
          </p:cNvPr>
          <p:cNvSpPr txBox="1"/>
          <p:nvPr/>
        </p:nvSpPr>
        <p:spPr>
          <a:xfrm>
            <a:off x="2371410" y="3191299"/>
            <a:ext cx="159291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Allyson Carvell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4EC0F3-01BA-7298-87FA-436943E624BA}"/>
              </a:ext>
            </a:extLst>
          </p:cNvPr>
          <p:cNvSpPr txBox="1"/>
          <p:nvPr/>
        </p:nvSpPr>
        <p:spPr>
          <a:xfrm>
            <a:off x="3978088" y="3081618"/>
            <a:ext cx="192909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cs typeface="Calibri"/>
              </a:rPr>
              <a:t>Lisa Oswald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3F6F70-D4EA-CFA6-0E97-9E62A0390254}"/>
              </a:ext>
            </a:extLst>
          </p:cNvPr>
          <p:cNvSpPr txBox="1"/>
          <p:nvPr/>
        </p:nvSpPr>
        <p:spPr>
          <a:xfrm>
            <a:off x="6342528" y="3092824"/>
            <a:ext cx="15929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Jimmy Pagel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C8AF9E-B014-CE7D-F05F-5B08931A992E}"/>
              </a:ext>
            </a:extLst>
          </p:cNvPr>
          <p:cNvSpPr txBox="1"/>
          <p:nvPr/>
        </p:nvSpPr>
        <p:spPr>
          <a:xfrm>
            <a:off x="8101852" y="3092824"/>
            <a:ext cx="202994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Jonathan Schreier</a:t>
            </a:r>
            <a:endParaRPr lang="en-US" err="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3106FE-56AB-5308-30F1-4E475E3FCA76}"/>
              </a:ext>
            </a:extLst>
          </p:cNvPr>
          <p:cNvSpPr txBox="1"/>
          <p:nvPr/>
        </p:nvSpPr>
        <p:spPr>
          <a:xfrm>
            <a:off x="10074088" y="3092823"/>
            <a:ext cx="15368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Chris Woodall</a:t>
            </a:r>
            <a:endParaRPr lang="en-US" err="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1B1B33-4F1A-78FE-F743-F5A2DE99ECBC}"/>
              </a:ext>
            </a:extLst>
          </p:cNvPr>
          <p:cNvSpPr txBox="1"/>
          <p:nvPr/>
        </p:nvSpPr>
        <p:spPr>
          <a:xfrm>
            <a:off x="1626352" y="5788131"/>
            <a:ext cx="127915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Dan Kaplan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A0AC70-28D9-897E-018D-E97E92DDB217}"/>
              </a:ext>
            </a:extLst>
          </p:cNvPr>
          <p:cNvSpPr txBox="1"/>
          <p:nvPr/>
        </p:nvSpPr>
        <p:spPr>
          <a:xfrm>
            <a:off x="3779079" y="5805993"/>
            <a:ext cx="146797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Antonia </a:t>
            </a:r>
            <a:r>
              <a:rPr lang="en-US" dirty="0" err="1">
                <a:cs typeface="Calibri"/>
              </a:rPr>
              <a:t>Parisi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C5F758-3F35-281A-0721-1E27372E74F3}"/>
              </a:ext>
            </a:extLst>
          </p:cNvPr>
          <p:cNvSpPr txBox="1"/>
          <p:nvPr/>
        </p:nvSpPr>
        <p:spPr>
          <a:xfrm>
            <a:off x="5851074" y="5804645"/>
            <a:ext cx="15929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Brian Bradley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622D5C-2D09-C9E1-43CF-DE1B516A3902}"/>
              </a:ext>
            </a:extLst>
          </p:cNvPr>
          <p:cNvSpPr txBox="1"/>
          <p:nvPr/>
        </p:nvSpPr>
        <p:spPr>
          <a:xfrm>
            <a:off x="7799568" y="5805993"/>
            <a:ext cx="171618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Jenny Gilmore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BDCD7B9-DE7B-16DA-B9B8-3AF73B20A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445" y="1411851"/>
            <a:ext cx="1386730" cy="172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35CC5A7-D4C8-F77B-339B-ED1E83937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524" y="1424985"/>
            <a:ext cx="13716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EFE2B22-CA1B-FF99-B8DD-4BB824FD9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916" y="1365863"/>
            <a:ext cx="1382573" cy="172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4534AFB8-87B6-0027-5F3F-D78F05B84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282" y="1319784"/>
            <a:ext cx="1382573" cy="172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63959027-5CE3-1C40-6A64-A7EE42E7F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627" y="1319784"/>
            <a:ext cx="1382573" cy="172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F29499FE-DDD6-6B51-BDAD-0A10B9C21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52" y="4085013"/>
            <a:ext cx="1389888" cy="160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B6B2AF31-9697-B5AF-A0F6-D00A48253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778" y="4040886"/>
            <a:ext cx="1382573" cy="172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B79ADAB9-1AC6-3187-4BCA-FD129804F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554" y="4050167"/>
            <a:ext cx="1382573" cy="172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3758C623-9DBC-A5FD-5AB0-2A2C67B65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977" y="4065227"/>
            <a:ext cx="1382573" cy="172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A80F2BC6-7F57-DE6B-F7CE-6F5E49C6A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12" y="1365863"/>
            <a:ext cx="1382573" cy="172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7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6645-A30D-4274-AE0F-98F681F6E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683"/>
            <a:ext cx="10515600" cy="1325563"/>
          </a:xfrm>
        </p:spPr>
        <p:txBody>
          <a:bodyPr/>
          <a:lstStyle/>
          <a:p>
            <a:pPr algn="ctr"/>
            <a:r>
              <a:rPr lang="en-US"/>
              <a:t>Please visit our Counseling Website</a:t>
            </a:r>
            <a:endParaRPr lang="en-US">
              <a:cs typeface="Calibri Ligh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9E461-21DE-4584-B110-01DAF6CBF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807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endParaRPr lang="en-US">
              <a:cs typeface="Calibri" panose="020F0502020204030204"/>
            </a:endParaRPr>
          </a:p>
          <a:p>
            <a:pPr marL="0" indent="0">
              <a:buNone/>
            </a:pPr>
            <a:endParaRPr lang="en-US">
              <a:solidFill>
                <a:srgbClr val="FF0000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US">
              <a:solidFill>
                <a:srgbClr val="FF0000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US">
              <a:solidFill>
                <a:srgbClr val="FF0000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US">
              <a:solidFill>
                <a:srgbClr val="FF0000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US">
              <a:solidFill>
                <a:srgbClr val="FF0000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US">
              <a:solidFill>
                <a:srgbClr val="FF0000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US">
              <a:solidFill>
                <a:srgbClr val="FF0000"/>
              </a:solidFill>
              <a:cs typeface="Calibri" panose="020F0502020204030204"/>
            </a:endParaRPr>
          </a:p>
          <a:p>
            <a:pPr marL="0" indent="0" algn="ctr">
              <a:buNone/>
            </a:pPr>
            <a:endParaRPr lang="en-US">
              <a:solidFill>
                <a:srgbClr val="FF0000"/>
              </a:solidFill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7D8C3-A270-402B-9400-9879F42BA957}"/>
              </a:ext>
            </a:extLst>
          </p:cNvPr>
          <p:cNvSpPr txBox="1"/>
          <p:nvPr/>
        </p:nvSpPr>
        <p:spPr>
          <a:xfrm>
            <a:off x="1108675" y="1240787"/>
            <a:ext cx="10590502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/>
              <a:t>And our Social Media accounts </a:t>
            </a:r>
            <a:endParaRPr lang="en-US">
              <a:cs typeface="Calibri" panose="020F0502020204030204"/>
            </a:endParaRPr>
          </a:p>
          <a:p>
            <a:pPr algn="ctr"/>
            <a:r>
              <a:rPr lang="en-US" sz="3200"/>
              <a:t>for Counseling news!</a:t>
            </a:r>
            <a:endParaRPr lang="en-US">
              <a:cs typeface="Calibri" panose="020F0502020204030204"/>
            </a:endParaRPr>
          </a:p>
          <a:p>
            <a:endParaRPr lang="en-US" sz="3200"/>
          </a:p>
          <a:p>
            <a:pPr algn="ctr"/>
            <a:endParaRPr lang="en-US" sz="3200"/>
          </a:p>
          <a:p>
            <a:pPr algn="ctr"/>
            <a:endParaRPr lang="en-US" sz="3200"/>
          </a:p>
          <a:p>
            <a:pPr algn="ctr"/>
            <a:endParaRPr lang="en-US" sz="3200"/>
          </a:p>
          <a:p>
            <a:pPr algn="ctr"/>
            <a:r>
              <a:rPr lang="en-US" sz="3200"/>
              <a:t>Facebook: FCHS Counseling</a:t>
            </a:r>
            <a:endParaRPr lang="en-US" sz="3200">
              <a:cs typeface="Calibri"/>
            </a:endParaRPr>
          </a:p>
          <a:p>
            <a:pPr algn="ctr"/>
            <a:r>
              <a:rPr lang="en-US" sz="3200"/>
              <a:t>Instagram: </a:t>
            </a:r>
            <a:r>
              <a:rPr lang="en-US" sz="3200" err="1"/>
              <a:t>fchsbulldogcounseling</a:t>
            </a:r>
            <a:endParaRPr lang="en-US" sz="3200" err="1">
              <a:cs typeface="Calibri"/>
            </a:endParaRPr>
          </a:p>
          <a:p>
            <a:pPr algn="ctr"/>
            <a:r>
              <a:rPr lang="en-US" sz="3200"/>
              <a:t>Twitter: @</a:t>
            </a:r>
            <a:r>
              <a:rPr lang="en-US" sz="3200">
                <a:solidFill>
                  <a:srgbClr val="FFFFFF"/>
                </a:solidFill>
                <a:cs typeface="Calibri"/>
              </a:rPr>
              <a:t>FCHCounseling </a:t>
            </a:r>
            <a:r>
              <a:rPr lang="en-US" sz="3200">
                <a:solidFill>
                  <a:srgbClr val="000000"/>
                </a:solidFill>
                <a:cs typeface="Calibri"/>
              </a:rPr>
              <a:t>​</a:t>
            </a:r>
            <a:endParaRPr lang="en-US" sz="3200">
              <a:cs typeface="Calibri"/>
            </a:endParaRPr>
          </a:p>
        </p:txBody>
      </p:sp>
      <p:pic>
        <p:nvPicPr>
          <p:cNvPr id="7" name="Picture 7" descr="Logo&#10;&#10;Description automatically generated">
            <a:extLst>
              <a:ext uri="{FF2B5EF4-FFF2-40B4-BE49-F238E27FC236}">
                <a16:creationId xmlns:a16="http://schemas.microsoft.com/office/drawing/2014/main" id="{42E29201-7160-C81A-276F-FF0945C2F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3406" y="2477753"/>
            <a:ext cx="153352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51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58582-FD08-4C91-B097-7160C8A34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053" y="68346"/>
            <a:ext cx="10515600" cy="1325563"/>
          </a:xfrm>
        </p:spPr>
        <p:txBody>
          <a:bodyPr/>
          <a:lstStyle/>
          <a:p>
            <a:pPr algn="ctr"/>
            <a:r>
              <a:rPr lang="en-US"/>
              <a:t>Meet Your Counseling Team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1F0C3C-1BCB-4E51-4807-8D3C26C7B11E}"/>
              </a:ext>
            </a:extLst>
          </p:cNvPr>
          <p:cNvSpPr txBox="1"/>
          <p:nvPr/>
        </p:nvSpPr>
        <p:spPr>
          <a:xfrm>
            <a:off x="2500858" y="3065892"/>
            <a:ext cx="175932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cs typeface="Calibri"/>
              </a:rPr>
              <a:t>Courtney Knight</a:t>
            </a:r>
          </a:p>
          <a:p>
            <a:pPr algn="ctr"/>
            <a:r>
              <a:rPr lang="en-US" dirty="0">
                <a:cs typeface="Calibri"/>
              </a:rPr>
              <a:t>A-Cro</a:t>
            </a:r>
          </a:p>
          <a:p>
            <a:pPr algn="ctr"/>
            <a:endParaRPr lang="en-US" sz="1200" dirty="0">
              <a:cs typeface="Calibri"/>
            </a:endParaRPr>
          </a:p>
        </p:txBody>
      </p:sp>
      <p:pic>
        <p:nvPicPr>
          <p:cNvPr id="7" name="Picture 7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A96ECE02-47E4-A841-5461-512C5650E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789" y="1149967"/>
            <a:ext cx="1243855" cy="1876987"/>
          </a:xfrm>
          <a:prstGeom prst="rect">
            <a:avLst/>
          </a:prstGeom>
        </p:spPr>
      </p:pic>
      <p:pic>
        <p:nvPicPr>
          <p:cNvPr id="9" name="Picture 9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C4FF9F91-02D7-A4F7-FFC5-D713DE398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199" y="4108574"/>
            <a:ext cx="1361516" cy="1910604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565B3CD6-7793-4795-254D-84086BC0F7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8592" y="3980925"/>
            <a:ext cx="1428750" cy="19150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E36FDE-0A1B-4E6D-3DDC-07C3BF27824D}"/>
              </a:ext>
            </a:extLst>
          </p:cNvPr>
          <p:cNvSpPr txBox="1"/>
          <p:nvPr/>
        </p:nvSpPr>
        <p:spPr>
          <a:xfrm>
            <a:off x="5449206" y="6019178"/>
            <a:ext cx="142482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cs typeface="Calibri"/>
              </a:rPr>
              <a:t>Leslie Flath</a:t>
            </a:r>
          </a:p>
          <a:p>
            <a:pPr algn="ctr"/>
            <a:r>
              <a:rPr lang="en-US" dirty="0">
                <a:cs typeface="Calibri"/>
              </a:rPr>
              <a:t>Martinez-Q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F07704-975D-B801-B057-1332D65CC081}"/>
              </a:ext>
            </a:extLst>
          </p:cNvPr>
          <p:cNvSpPr txBox="1"/>
          <p:nvPr/>
        </p:nvSpPr>
        <p:spPr>
          <a:xfrm>
            <a:off x="2477607" y="5983253"/>
            <a:ext cx="180582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Emily Dempsey</a:t>
            </a:r>
          </a:p>
          <a:p>
            <a:pPr algn="ctr"/>
            <a:r>
              <a:rPr lang="en-US" dirty="0">
                <a:cs typeface="Calibri"/>
              </a:rPr>
              <a:t>Ko-Martin &amp;</a:t>
            </a:r>
          </a:p>
          <a:p>
            <a:pPr algn="ctr"/>
            <a:r>
              <a:rPr lang="en-US" dirty="0">
                <a:cs typeface="Calibri"/>
              </a:rPr>
              <a:t>T-Z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DD0DBD-6E29-A900-77A3-0C4A93C8997A}"/>
              </a:ext>
            </a:extLst>
          </p:cNvPr>
          <p:cNvSpPr txBox="1"/>
          <p:nvPr/>
        </p:nvSpPr>
        <p:spPr>
          <a:xfrm>
            <a:off x="8027781" y="3045838"/>
            <a:ext cx="175932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cs typeface="Calibri"/>
              </a:rPr>
              <a:t>Victoria Adeleke</a:t>
            </a:r>
          </a:p>
          <a:p>
            <a:pPr algn="ctr"/>
            <a:r>
              <a:rPr lang="en-US" dirty="0" err="1">
                <a:cs typeface="Calibri"/>
              </a:rPr>
              <a:t>Fet-Kn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1CAA4E-6C04-36F0-69EB-1613EE820B1B}"/>
              </a:ext>
            </a:extLst>
          </p:cNvPr>
          <p:cNvSpPr txBox="1"/>
          <p:nvPr/>
        </p:nvSpPr>
        <p:spPr>
          <a:xfrm>
            <a:off x="8193068" y="5896009"/>
            <a:ext cx="175932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cs typeface="Calibri"/>
              </a:rPr>
              <a:t>Andrea Katz</a:t>
            </a:r>
          </a:p>
          <a:p>
            <a:pPr algn="ctr"/>
            <a:r>
              <a:rPr lang="en-US" dirty="0">
                <a:cs typeface="Calibri"/>
              </a:rPr>
              <a:t>Lead Counselor</a:t>
            </a:r>
          </a:p>
          <a:p>
            <a:pPr algn="ctr"/>
            <a:r>
              <a:rPr lang="en-US" dirty="0">
                <a:cs typeface="Calibri"/>
              </a:rPr>
              <a:t>R-S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AEE145-2ADD-79D7-6D35-671739522402}"/>
              </a:ext>
            </a:extLst>
          </p:cNvPr>
          <p:cNvSpPr txBox="1"/>
          <p:nvPr/>
        </p:nvSpPr>
        <p:spPr>
          <a:xfrm>
            <a:off x="5210054" y="3105834"/>
            <a:ext cx="175932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cs typeface="Calibri"/>
              </a:rPr>
              <a:t>Jennifer Yoo</a:t>
            </a:r>
          </a:p>
          <a:p>
            <a:pPr algn="ctr"/>
            <a:r>
              <a:rPr lang="en-US" dirty="0">
                <a:cs typeface="Calibri"/>
              </a:rPr>
              <a:t>Cru-Fer &amp; ESOL</a:t>
            </a:r>
          </a:p>
        </p:txBody>
      </p:sp>
      <p:pic>
        <p:nvPicPr>
          <p:cNvPr id="2050" name="Picture 2" descr="EDempsey">
            <a:extLst>
              <a:ext uri="{FF2B5EF4-FFF2-40B4-BE49-F238E27FC236}">
                <a16:creationId xmlns:a16="http://schemas.microsoft.com/office/drawing/2014/main" id="{BAEAD643-BD9E-A1D1-E272-587FC8BE6D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5" r="17015" b="4749"/>
          <a:stretch/>
        </p:blipFill>
        <p:spPr bwMode="auto">
          <a:xfrm>
            <a:off x="2477607" y="4108574"/>
            <a:ext cx="1742762" cy="191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Adeleke">
            <a:extLst>
              <a:ext uri="{FF2B5EF4-FFF2-40B4-BE49-F238E27FC236}">
                <a16:creationId xmlns:a16="http://schemas.microsoft.com/office/drawing/2014/main" id="{9935B520-AC8D-7CC9-CF9E-CDFC50553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525" y="1154796"/>
            <a:ext cx="1275834" cy="191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Knight">
            <a:extLst>
              <a:ext uri="{FF2B5EF4-FFF2-40B4-BE49-F238E27FC236}">
                <a16:creationId xmlns:a16="http://schemas.microsoft.com/office/drawing/2014/main" id="{F5D1CB0E-05A6-AAC1-A10F-56714C41B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864" y="1132912"/>
            <a:ext cx="1688247" cy="191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B9B268-CEAA-4781-A4E7-FDB1BB4D9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/>
              <a:t>We are Here to Help You! </a:t>
            </a:r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008A23F7-48ED-C41D-693C-31DC4CD95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" y="2148308"/>
            <a:ext cx="3425957" cy="25609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A6A79-2984-41F1-9324-106372D25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/>
              <a:t>Counseling Services Offered: </a:t>
            </a:r>
          </a:p>
          <a:p>
            <a:pPr marL="342900" indent="-342900"/>
            <a:r>
              <a:rPr lang="en-US" sz="2000"/>
              <a:t>Classroom Lessons for all students </a:t>
            </a:r>
            <a:endParaRPr lang="en-US" sz="2000">
              <a:cs typeface="Calibri"/>
            </a:endParaRPr>
          </a:p>
          <a:p>
            <a:pPr marL="342900" indent="-342900"/>
            <a:r>
              <a:rPr lang="en-US" sz="2000"/>
              <a:t>Academic Advisement </a:t>
            </a:r>
            <a:endParaRPr lang="en-US" sz="2000">
              <a:cs typeface="Calibri"/>
            </a:endParaRPr>
          </a:p>
          <a:p>
            <a:pPr marL="342900" indent="-342900"/>
            <a:r>
              <a:rPr lang="en-US" sz="2000"/>
              <a:t>Social, Emotional, and Academic support</a:t>
            </a:r>
          </a:p>
          <a:p>
            <a:pPr marL="342900" indent="-342900"/>
            <a:r>
              <a:rPr lang="en-US" sz="2000"/>
              <a:t>Parent, Teacher, and Student conference coordination</a:t>
            </a:r>
            <a:endParaRPr lang="en-US" sz="2000">
              <a:cs typeface="Calibri"/>
            </a:endParaRPr>
          </a:p>
          <a:p>
            <a:pPr marL="342900" indent="-342900"/>
            <a:r>
              <a:rPr lang="en-US" sz="2000"/>
              <a:t>Referrals to local therapists/resources </a:t>
            </a:r>
          </a:p>
          <a:p>
            <a:pPr marL="342900" indent="-342900"/>
            <a:r>
              <a:rPr lang="en-US" sz="2000"/>
              <a:t>College and Career advisement and support</a:t>
            </a:r>
            <a:endParaRPr lang="en-US" sz="2000">
              <a:cs typeface="Calibri"/>
            </a:endParaRPr>
          </a:p>
          <a:p>
            <a:pPr marL="342900" indent="-342900"/>
            <a:r>
              <a:rPr lang="en-US" sz="2000"/>
              <a:t>Dual Enrollment Information </a:t>
            </a:r>
            <a:endParaRPr lang="en-US" sz="2000">
              <a:cs typeface="Calibri"/>
            </a:endParaRPr>
          </a:p>
          <a:p>
            <a:pPr marL="0" indent="0">
              <a:buNone/>
            </a:pPr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1508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116" descr="Logo&#10;&#10;Description automatically generated">
            <a:extLst>
              <a:ext uri="{FF2B5EF4-FFF2-40B4-BE49-F238E27FC236}">
                <a16:creationId xmlns:a16="http://schemas.microsoft.com/office/drawing/2014/main" id="{9F727974-47BA-4CED-63CE-FF769B0639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42" r="6047" b="-2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0F9CB3-7BE3-45F3-8B64-CA79A3988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/>
              <a:t>High School Graduation Requirements </a:t>
            </a:r>
          </a:p>
        </p:txBody>
      </p:sp>
      <p:graphicFrame>
        <p:nvGraphicFramePr>
          <p:cNvPr id="40" name="Text Placeholder 2">
            <a:extLst>
              <a:ext uri="{FF2B5EF4-FFF2-40B4-BE49-F238E27FC236}">
                <a16:creationId xmlns:a16="http://schemas.microsoft.com/office/drawing/2014/main" id="{E4CACCAC-1C81-4159-83DF-9133D1A3E1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9310775"/>
              </p:ext>
            </p:extLst>
          </p:nvPr>
        </p:nvGraphicFramePr>
        <p:xfrm>
          <a:off x="804672" y="2022601"/>
          <a:ext cx="3941499" cy="4154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8094659"/>
      </p:ext>
    </p:extLst>
  </p:cSld>
  <p:clrMapOvr>
    <a:masterClrMapping/>
  </p:clrMapOvr>
  <p:transition spd="med" advTm="3755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Logo&#10;&#10;Description automatically generated">
            <a:extLst>
              <a:ext uri="{FF2B5EF4-FFF2-40B4-BE49-F238E27FC236}">
                <a16:creationId xmlns:a16="http://schemas.microsoft.com/office/drawing/2014/main" id="{648FC6A0-0662-B7FA-5816-4A898979A7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16" r="-2" b="19553"/>
          <a:stretch/>
        </p:blipFill>
        <p:spPr>
          <a:xfrm>
            <a:off x="6015107" y="-1"/>
            <a:ext cx="6176895" cy="2937954"/>
          </a:xfrm>
          <a:prstGeom prst="rect">
            <a:avLst/>
          </a:prstGeom>
        </p:spPr>
      </p:pic>
      <p:pic>
        <p:nvPicPr>
          <p:cNvPr id="8" name="Picture 7" descr="A picture containing calendar&#10;&#10;Description automatically generated">
            <a:extLst>
              <a:ext uri="{FF2B5EF4-FFF2-40B4-BE49-F238E27FC236}">
                <a16:creationId xmlns:a16="http://schemas.microsoft.com/office/drawing/2014/main" id="{20076499-8485-4043-8EF4-02B00849AB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815" r="1" b="24669"/>
          <a:stretch/>
        </p:blipFill>
        <p:spPr>
          <a:xfrm>
            <a:off x="4203638" y="2937953"/>
            <a:ext cx="7988360" cy="3920047"/>
          </a:xfrm>
          <a:prstGeom prst="rect">
            <a:avLst/>
          </a:prstGeom>
        </p:spPr>
      </p:pic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7626DE-0C09-4FBB-958B-4ED5AD439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 English Credits 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FCF019CA-7EA6-4686-A665-15F99DD8C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672" y="2022601"/>
            <a:ext cx="3941499" cy="41543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/>
              <a:t>9</a:t>
            </a:r>
            <a:r>
              <a:rPr lang="en-US" sz="2000" baseline="30000"/>
              <a:t>th</a:t>
            </a:r>
            <a:r>
              <a:rPr lang="en-US" sz="2000"/>
              <a:t> Grade Lit , 9</a:t>
            </a:r>
            <a:r>
              <a:rPr lang="en-US" sz="2000" baseline="30000"/>
              <a:t>th</a:t>
            </a:r>
            <a:r>
              <a:rPr lang="en-US" sz="2000"/>
              <a:t> Grade Lit Honors</a:t>
            </a:r>
            <a:endParaRPr lang="en-US" sz="2000">
              <a:cs typeface="Calibri"/>
            </a:endParaRPr>
          </a:p>
          <a:p>
            <a:r>
              <a:rPr lang="en-US" sz="2000"/>
              <a:t>10</a:t>
            </a:r>
            <a:r>
              <a:rPr lang="en-US" sz="2000" baseline="30000"/>
              <a:t>th</a:t>
            </a:r>
            <a:r>
              <a:rPr lang="en-US" sz="2000"/>
              <a:t> Grade Lit, 10</a:t>
            </a:r>
            <a:r>
              <a:rPr lang="en-US" sz="2000" baseline="30000"/>
              <a:t>th</a:t>
            </a:r>
            <a:r>
              <a:rPr lang="en-US" sz="2000"/>
              <a:t> Grade Lit Honors</a:t>
            </a:r>
            <a:endParaRPr lang="en-US" sz="2000">
              <a:cs typeface="Calibri"/>
            </a:endParaRPr>
          </a:p>
          <a:p>
            <a:r>
              <a:rPr lang="en-US" sz="2000"/>
              <a:t>American Lit, AP American Lit/Lang</a:t>
            </a:r>
            <a:endParaRPr lang="en-US" sz="2000">
              <a:cs typeface="Calibri"/>
            </a:endParaRPr>
          </a:p>
          <a:p>
            <a:r>
              <a:rPr lang="en-US" sz="2000"/>
              <a:t>Advanced Composition, AP Lit, or Dramatic Writing</a:t>
            </a:r>
            <a:endParaRPr lang="en-US" sz="2000">
              <a:cs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EB18B7-F33A-4E3A-B402-6F13220664EC}"/>
              </a:ext>
            </a:extLst>
          </p:cNvPr>
          <p:cNvSpPr txBox="1"/>
          <p:nvPr/>
        </p:nvSpPr>
        <p:spPr>
          <a:xfrm>
            <a:off x="10005185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www.flickr.com/photos/154958442@N02/36636078134/in/album-7215768662108598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3127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32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9047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34">
            <a:extLst>
              <a:ext uri="{FF2B5EF4-FFF2-40B4-BE49-F238E27FC236}">
                <a16:creationId xmlns:a16="http://schemas.microsoft.com/office/drawing/2014/main" id="{9B38642C-62C4-4E31-A5D3-BB1DD8CA3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583" cy="6858478"/>
          </a:xfrm>
          <a:custGeom>
            <a:avLst/>
            <a:gdLst>
              <a:gd name="connsiteX0" fmla="*/ 0 w 8663583"/>
              <a:gd name="connsiteY0" fmla="*/ 0 h 6858478"/>
              <a:gd name="connsiteX1" fmla="*/ 480486 w 8663583"/>
              <a:gd name="connsiteY1" fmla="*/ 0 h 6858478"/>
              <a:gd name="connsiteX2" fmla="*/ 4415403 w 8663583"/>
              <a:gd name="connsiteY2" fmla="*/ 0 h 6858478"/>
              <a:gd name="connsiteX3" fmla="*/ 5481631 w 8663583"/>
              <a:gd name="connsiteY3" fmla="*/ 0 h 6858478"/>
              <a:gd name="connsiteX4" fmla="*/ 5487208 w 8663583"/>
              <a:gd name="connsiteY4" fmla="*/ 0 h 6858478"/>
              <a:gd name="connsiteX5" fmla="*/ 8663583 w 8663583"/>
              <a:gd name="connsiteY5" fmla="*/ 6858478 h 6858478"/>
              <a:gd name="connsiteX6" fmla="*/ 1239028 w 8663583"/>
              <a:gd name="connsiteY6" fmla="*/ 6858478 h 6858478"/>
              <a:gd name="connsiteX7" fmla="*/ 1239288 w 8663583"/>
              <a:gd name="connsiteY7" fmla="*/ 6857916 h 6858478"/>
              <a:gd name="connsiteX8" fmla="*/ 480486 w 8663583"/>
              <a:gd name="connsiteY8" fmla="*/ 6857916 h 6858478"/>
              <a:gd name="connsiteX9" fmla="*/ 480486 w 8663583"/>
              <a:gd name="connsiteY9" fmla="*/ 6858000 h 6858478"/>
              <a:gd name="connsiteX10" fmla="*/ 0 w 8663583"/>
              <a:gd name="connsiteY10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3583" h="6858478">
                <a:moveTo>
                  <a:pt x="0" y="0"/>
                </a:moveTo>
                <a:lnTo>
                  <a:pt x="480486" y="0"/>
                </a:lnTo>
                <a:lnTo>
                  <a:pt x="4415403" y="0"/>
                </a:lnTo>
                <a:lnTo>
                  <a:pt x="5481631" y="0"/>
                </a:lnTo>
                <a:lnTo>
                  <a:pt x="5487208" y="0"/>
                </a:lnTo>
                <a:lnTo>
                  <a:pt x="8663583" y="6858478"/>
                </a:lnTo>
                <a:lnTo>
                  <a:pt x="1239028" y="6858478"/>
                </a:lnTo>
                <a:lnTo>
                  <a:pt x="1239288" y="6857916"/>
                </a:lnTo>
                <a:lnTo>
                  <a:pt x="480486" y="6857916"/>
                </a:lnTo>
                <a:lnTo>
                  <a:pt x="4804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Freeform: Shape 36">
            <a:extLst>
              <a:ext uri="{FF2B5EF4-FFF2-40B4-BE49-F238E27FC236}">
                <a16:creationId xmlns:a16="http://schemas.microsoft.com/office/drawing/2014/main" id="{A9F66240-8C38-4069-A5C9-2D3FCD97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234957" cy="6858478"/>
          </a:xfrm>
          <a:custGeom>
            <a:avLst/>
            <a:gdLst>
              <a:gd name="connsiteX0" fmla="*/ 156905 w 8234957"/>
              <a:gd name="connsiteY0" fmla="*/ 0 h 6858478"/>
              <a:gd name="connsiteX1" fmla="*/ 3986777 w 8234957"/>
              <a:gd name="connsiteY1" fmla="*/ 0 h 6858478"/>
              <a:gd name="connsiteX2" fmla="*/ 5053005 w 8234957"/>
              <a:gd name="connsiteY2" fmla="*/ 0 h 6858478"/>
              <a:gd name="connsiteX3" fmla="*/ 5058582 w 8234957"/>
              <a:gd name="connsiteY3" fmla="*/ 0 h 6858478"/>
              <a:gd name="connsiteX4" fmla="*/ 8234957 w 8234957"/>
              <a:gd name="connsiteY4" fmla="*/ 6858478 h 6858478"/>
              <a:gd name="connsiteX5" fmla="*/ 810402 w 8234957"/>
              <a:gd name="connsiteY5" fmla="*/ 6858478 h 6858478"/>
              <a:gd name="connsiteX6" fmla="*/ 810662 w 8234957"/>
              <a:gd name="connsiteY6" fmla="*/ 6857916 h 6858478"/>
              <a:gd name="connsiteX7" fmla="*/ 156905 w 8234957"/>
              <a:gd name="connsiteY7" fmla="*/ 6857916 h 6858478"/>
              <a:gd name="connsiteX8" fmla="*/ 156905 w 8234957"/>
              <a:gd name="connsiteY8" fmla="*/ 6858478 h 6858478"/>
              <a:gd name="connsiteX9" fmla="*/ 0 w 8234957"/>
              <a:gd name="connsiteY9" fmla="*/ 6858478 h 6858478"/>
              <a:gd name="connsiteX10" fmla="*/ 0 w 8234957"/>
              <a:gd name="connsiteY10" fmla="*/ 479 h 6858478"/>
              <a:gd name="connsiteX11" fmla="*/ 156905 w 8234957"/>
              <a:gd name="connsiteY11" fmla="*/ 479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34957" h="6858478">
                <a:moveTo>
                  <a:pt x="156905" y="0"/>
                </a:moveTo>
                <a:lnTo>
                  <a:pt x="3986777" y="0"/>
                </a:lnTo>
                <a:lnTo>
                  <a:pt x="5053005" y="0"/>
                </a:lnTo>
                <a:lnTo>
                  <a:pt x="5058582" y="0"/>
                </a:lnTo>
                <a:lnTo>
                  <a:pt x="8234957" y="6858478"/>
                </a:lnTo>
                <a:lnTo>
                  <a:pt x="810402" y="6858478"/>
                </a:lnTo>
                <a:lnTo>
                  <a:pt x="810662" y="6857916"/>
                </a:lnTo>
                <a:lnTo>
                  <a:pt x="156905" y="6857916"/>
                </a:lnTo>
                <a:lnTo>
                  <a:pt x="156905" y="6858478"/>
                </a:lnTo>
                <a:lnTo>
                  <a:pt x="0" y="6858478"/>
                </a:lnTo>
                <a:lnTo>
                  <a:pt x="0" y="479"/>
                </a:lnTo>
                <a:lnTo>
                  <a:pt x="15690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47631E-8262-41DF-A0D6-1CBB5FECD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437888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Math Credits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258F6E-5E06-4743-BBF3-5C1934E4F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672" y="2020824"/>
            <a:ext cx="5076090" cy="41513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 lvl="1" indent="0">
              <a:buNone/>
            </a:pPr>
            <a:endParaRPr lang="en-US" sz="2000">
              <a:cs typeface="Calibri"/>
            </a:endParaRPr>
          </a:p>
          <a:p>
            <a:pPr marL="228600" lvl="1" indent="0">
              <a:buNone/>
            </a:pPr>
            <a:r>
              <a:rPr lang="en-US" sz="2000">
                <a:cs typeface="Calibri"/>
              </a:rPr>
              <a:t>4 sequential math credits are required.</a:t>
            </a:r>
          </a:p>
          <a:p>
            <a:pPr marL="457200" lvl="1"/>
            <a:r>
              <a:rPr lang="en-US" sz="2000">
                <a:cs typeface="Calibri"/>
              </a:rPr>
              <a:t>On level</a:t>
            </a:r>
            <a:endParaRPr lang="en-US" sz="2000"/>
          </a:p>
          <a:p>
            <a:pPr marL="457200" lvl="1"/>
            <a:r>
              <a:rPr lang="en-US" sz="2000">
                <a:cs typeface="Calibri"/>
              </a:rPr>
              <a:t>Honors</a:t>
            </a:r>
          </a:p>
          <a:p>
            <a:pPr marL="457200" lvl="1"/>
            <a:r>
              <a:rPr lang="en-US" sz="2000">
                <a:cs typeface="Calibri"/>
              </a:rPr>
              <a:t>Accelerated</a:t>
            </a:r>
            <a:endParaRPr lang="en-US" sz="2000"/>
          </a:p>
          <a:p>
            <a:pPr marL="457200" lvl="1"/>
            <a:r>
              <a:rPr lang="en-US" sz="2000">
                <a:cs typeface="Calibri"/>
              </a:rPr>
              <a:t>AP</a:t>
            </a:r>
            <a:endParaRPr lang="en-US" sz="2000"/>
          </a:p>
          <a:p>
            <a:pPr marL="228600" lvl="1" indent="0">
              <a:buNone/>
            </a:pPr>
            <a:endParaRPr lang="en-US" sz="2000">
              <a:cs typeface="Calibri"/>
            </a:endParaRPr>
          </a:p>
          <a:p>
            <a:pPr marL="457200" lvl="1" indent="0">
              <a:buNone/>
            </a:pPr>
            <a:r>
              <a:rPr lang="en-US" sz="2000"/>
              <a:t>Ex - Algebra I, Geometry, Algebra II, 4</a:t>
            </a:r>
            <a:r>
              <a:rPr lang="en-US" sz="2000" baseline="30000"/>
              <a:t>th</a:t>
            </a:r>
            <a:r>
              <a:rPr lang="en-US" sz="2000"/>
              <a:t> math senior year</a:t>
            </a:r>
            <a:endParaRPr lang="en-US" sz="2000">
              <a:cs typeface="Calibri" panose="020F0502020204030204"/>
            </a:endParaRPr>
          </a:p>
          <a:p>
            <a:pPr lvl="1"/>
            <a:endParaRPr lang="en-US" sz="2000">
              <a:cs typeface="Calibri" panose="020F0502020204030204"/>
            </a:endParaRPr>
          </a:p>
          <a:p>
            <a:pPr lvl="1"/>
            <a:endParaRPr lang="en-US" sz="2000">
              <a:cs typeface="Calibri" panose="020F0502020204030204"/>
            </a:endParaRPr>
          </a:p>
        </p:txBody>
      </p:sp>
      <p:pic>
        <p:nvPicPr>
          <p:cNvPr id="5" name="Picture 4" descr="Chart, line chart, scatter chart&#10;&#10;Description automatically generated">
            <a:extLst>
              <a:ext uri="{FF2B5EF4-FFF2-40B4-BE49-F238E27FC236}">
                <a16:creationId xmlns:a16="http://schemas.microsoft.com/office/drawing/2014/main" id="{F10F319E-1B95-4CC3-A782-F51868ACB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93500" y="365125"/>
            <a:ext cx="3785757" cy="2820389"/>
          </a:xfrm>
          <a:prstGeom prst="rect">
            <a:avLst/>
          </a:prstGeom>
        </p:spPr>
      </p:pic>
      <p:pic>
        <p:nvPicPr>
          <p:cNvPr id="4" name="Picture 6" descr="Logo&#10;&#10;Description automatically generated">
            <a:extLst>
              <a:ext uri="{FF2B5EF4-FFF2-40B4-BE49-F238E27FC236}">
                <a16:creationId xmlns:a16="http://schemas.microsoft.com/office/drawing/2014/main" id="{4E0AADB1-C431-E1EB-530C-79E660C89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9805" y="3429000"/>
            <a:ext cx="3229452" cy="24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4469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8DCEBCD0-B848-AEB3-521D-5697478BB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985" y="2245944"/>
            <a:ext cx="4260814" cy="3184958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1B46F-E353-4C07-BC74-0F8D39A87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4 Science Credits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4093E-B825-4D70-BE5E-7F3429266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4128169" cy="33995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/>
              <a:t>Required:</a:t>
            </a:r>
            <a:endParaRPr lang="en-US" dirty="0"/>
          </a:p>
          <a:p>
            <a:r>
              <a:rPr lang="en-US" sz="2000" dirty="0"/>
              <a:t>Physical Science or Physics</a:t>
            </a:r>
            <a:endParaRPr lang="en-US" sz="2000" dirty="0">
              <a:cs typeface="Calibri"/>
            </a:endParaRPr>
          </a:p>
          <a:p>
            <a:r>
              <a:rPr lang="en-US" sz="2000" dirty="0"/>
              <a:t>Biology, Biology Honors</a:t>
            </a:r>
            <a:endParaRPr lang="en-US" sz="2000" dirty="0">
              <a:cs typeface="Calibri"/>
            </a:endParaRPr>
          </a:p>
          <a:p>
            <a:r>
              <a:rPr lang="en-US" sz="2000" dirty="0"/>
              <a:t>Earth Systems, Environmental Science or Chemistry </a:t>
            </a:r>
            <a:endParaRPr lang="en-US" sz="2000" dirty="0">
              <a:cs typeface="Calibri"/>
            </a:endParaRPr>
          </a:p>
          <a:p>
            <a:r>
              <a:rPr lang="en-US" sz="2000" dirty="0"/>
              <a:t>4</a:t>
            </a:r>
            <a:r>
              <a:rPr lang="en-US" sz="2000" baseline="30000" dirty="0"/>
              <a:t>th</a:t>
            </a:r>
            <a:r>
              <a:rPr lang="en-US" sz="2000" dirty="0"/>
              <a:t> Science</a:t>
            </a:r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9563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E717C013-DA9F-4B07-633D-D5F8CC678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985" y="2245944"/>
            <a:ext cx="4260814" cy="3184958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6FAD74-357A-44F2-9E45-2E48CA45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Social Studies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B8FFA-9F1E-4B51-9039-EA116DC3C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4128169" cy="339951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000" u="sng" dirty="0"/>
              <a:t>9</a:t>
            </a:r>
            <a:r>
              <a:rPr lang="en-US" sz="2000" u="sng" baseline="30000" dirty="0"/>
              <a:t>th</a:t>
            </a:r>
            <a:r>
              <a:rPr lang="en-US" sz="2000" u="sng" dirty="0"/>
              <a:t> grade options:</a:t>
            </a:r>
            <a:endParaRPr lang="en-US" sz="2000" u="sng" dirty="0">
              <a:cs typeface="Calibri"/>
            </a:endParaRPr>
          </a:p>
          <a:p>
            <a:pPr marL="0" indent="0">
              <a:buNone/>
            </a:pPr>
            <a:r>
              <a:rPr lang="en-US" sz="2000" dirty="0"/>
              <a:t>World Geography/Current Issues </a:t>
            </a:r>
            <a:endParaRPr lang="en-US" sz="2000" dirty="0">
              <a:cs typeface="Calibri"/>
            </a:endParaRPr>
          </a:p>
          <a:p>
            <a:pPr marL="0" indent="0">
              <a:buNone/>
            </a:pPr>
            <a:r>
              <a:rPr lang="en-US" sz="2000" dirty="0"/>
              <a:t>Human Geography      </a:t>
            </a:r>
          </a:p>
          <a:p>
            <a:pPr marL="0" indent="0">
              <a:buNone/>
            </a:pPr>
            <a:r>
              <a:rPr lang="en-US" sz="2000" dirty="0"/>
              <a:t>          </a:t>
            </a:r>
            <a:endParaRPr lang="en-US" sz="2000" dirty="0">
              <a:cs typeface="Calibri"/>
            </a:endParaRPr>
          </a:p>
          <a:p>
            <a:pPr marL="0" indent="0">
              <a:buNone/>
            </a:pPr>
            <a:r>
              <a:rPr lang="en-US" sz="2000" u="sng" dirty="0">
                <a:cs typeface="Calibri"/>
              </a:rPr>
              <a:t>10-12th grade courses:</a:t>
            </a:r>
          </a:p>
          <a:p>
            <a:pPr marL="0" indent="0">
              <a:buNone/>
            </a:pPr>
            <a:r>
              <a:rPr lang="en-US" sz="2000" dirty="0"/>
              <a:t>World History or AP World History– 10th grade  </a:t>
            </a:r>
          </a:p>
          <a:p>
            <a:pPr marL="0" indent="0">
              <a:buNone/>
            </a:pPr>
            <a:r>
              <a:rPr lang="en-US" sz="2000" dirty="0"/>
              <a:t>US History or AP US History – 11th grade </a:t>
            </a:r>
          </a:p>
          <a:p>
            <a:pPr marL="0" indent="0">
              <a:buNone/>
            </a:pPr>
            <a:r>
              <a:rPr lang="en-US" sz="2000" dirty="0"/>
              <a:t>Economics &amp; American Government or AP Macro and/or AP Government</a:t>
            </a:r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7821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47E260573B4C4BB465F299A0242859" ma:contentTypeVersion="13" ma:contentTypeDescription="Create a new document." ma:contentTypeScope="" ma:versionID="b65af84686d48a70f522df7f9ca68486">
  <xsd:schema xmlns:xsd="http://www.w3.org/2001/XMLSchema" xmlns:xs="http://www.w3.org/2001/XMLSchema" xmlns:p="http://schemas.microsoft.com/office/2006/metadata/properties" xmlns:ns3="68545030-c6ed-4447-8f67-42302567c175" xmlns:ns4="7cc4f111-d21c-4e0f-87ff-4c1604165a10" targetNamespace="http://schemas.microsoft.com/office/2006/metadata/properties" ma:root="true" ma:fieldsID="2672c0875968aa74536c434abc97b5d2" ns3:_="" ns4:_="">
    <xsd:import namespace="68545030-c6ed-4447-8f67-42302567c175"/>
    <xsd:import namespace="7cc4f111-d21c-4e0f-87ff-4c1604165a1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545030-c6ed-4447-8f67-42302567c1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c4f111-d21c-4e0f-87ff-4c1604165a1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0F30CB-E3F0-4851-8185-79532351547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1F67630-A921-4589-845D-1C5D6FFE3FCA}">
  <ds:schemaRefs>
    <ds:schemaRef ds:uri="68545030-c6ed-4447-8f67-42302567c175"/>
    <ds:schemaRef ds:uri="7cc4f111-d21c-4e0f-87ff-4c1604165a1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E556C9B-2B93-4E4F-B313-02D1E73BFB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816</Words>
  <Application>Microsoft Office PowerPoint</Application>
  <PresentationFormat>Widescreen</PresentationFormat>
  <Paragraphs>197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Office Theme</vt:lpstr>
      <vt:lpstr>Class of 2024</vt:lpstr>
      <vt:lpstr>Meet Your Administration Team</vt:lpstr>
      <vt:lpstr>Meet Your Counseling Team</vt:lpstr>
      <vt:lpstr>We are Here to Help You! </vt:lpstr>
      <vt:lpstr>High School Graduation Requirements </vt:lpstr>
      <vt:lpstr>4 English Credits </vt:lpstr>
      <vt:lpstr>Math Credits </vt:lpstr>
      <vt:lpstr> 4 Science Credits </vt:lpstr>
      <vt:lpstr>Social Studies </vt:lpstr>
      <vt:lpstr>World Language </vt:lpstr>
      <vt:lpstr>CTAE Pathways</vt:lpstr>
      <vt:lpstr> Fine Art Courses</vt:lpstr>
      <vt:lpstr>Balance and Rigor</vt:lpstr>
      <vt:lpstr>GPA</vt:lpstr>
      <vt:lpstr>GPA continued...</vt:lpstr>
      <vt:lpstr>Sample schedule  </vt:lpstr>
      <vt:lpstr>College and Career Center</vt:lpstr>
      <vt:lpstr>C – House Student Supports  </vt:lpstr>
      <vt:lpstr>Get Connected</vt:lpstr>
      <vt:lpstr>Please visit our Counseling Website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Welcome, Class of 2024!</dc:title>
  <dc:creator>Chatlen, Martha</dc:creator>
  <cp:lastModifiedBy>Knight, Courtney</cp:lastModifiedBy>
  <cp:revision>12</cp:revision>
  <dcterms:created xsi:type="dcterms:W3CDTF">2020-10-16T14:06:17Z</dcterms:created>
  <dcterms:modified xsi:type="dcterms:W3CDTF">2023-08-21T16:41:44Z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0x0101002147E260573B4C4BB465F299A0242859</vt:lpwstr>
  </property>
</Properties>
</file>